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5"/>
  </p:notesMasterIdLst>
  <p:sldIdLst>
    <p:sldId id="256" r:id="rId2"/>
    <p:sldId id="257" r:id="rId3"/>
    <p:sldId id="271" r:id="rId4"/>
    <p:sldId id="281" r:id="rId5"/>
    <p:sldId id="278" r:id="rId6"/>
    <p:sldId id="275" r:id="rId7"/>
    <p:sldId id="274" r:id="rId8"/>
    <p:sldId id="269" r:id="rId9"/>
    <p:sldId id="270" r:id="rId10"/>
    <p:sldId id="272" r:id="rId11"/>
    <p:sldId id="273" r:id="rId12"/>
    <p:sldId id="277" r:id="rId13"/>
    <p:sldId id="282" r:id="rId14"/>
    <p:sldId id="293" r:id="rId15"/>
    <p:sldId id="279" r:id="rId16"/>
    <p:sldId id="280" r:id="rId17"/>
    <p:sldId id="276" r:id="rId18"/>
    <p:sldId id="291" r:id="rId19"/>
    <p:sldId id="285" r:id="rId20"/>
    <p:sldId id="286" r:id="rId21"/>
    <p:sldId id="287" r:id="rId22"/>
    <p:sldId id="288" r:id="rId23"/>
    <p:sldId id="289" r:id="rId24"/>
    <p:sldId id="290" r:id="rId25"/>
    <p:sldId id="300" r:id="rId26"/>
    <p:sldId id="297" r:id="rId27"/>
    <p:sldId id="299" r:id="rId28"/>
    <p:sldId id="294" r:id="rId29"/>
    <p:sldId id="295" r:id="rId30"/>
    <p:sldId id="298" r:id="rId31"/>
    <p:sldId id="296" r:id="rId32"/>
    <p:sldId id="292" r:id="rId33"/>
    <p:sldId id="262" r:id="rId34"/>
  </p:sldIdLst>
  <p:sldSz cx="12192000" cy="6858000"/>
  <p:notesSz cx="6858000" cy="9144000"/>
  <p:embeddedFontLst>
    <p:embeddedFont>
      <p:font typeface="맑은 고딕" pitchFamily="50" charset="-127"/>
      <p:regular r:id="rId36"/>
      <p:bold r:id="rId3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701AD"/>
    <a:srgbClr val="7F7F7F"/>
    <a:srgbClr val="D9DA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FD1D257-D0EF-4110-BE4E-A39F5B6BA51C}" v="1205" dt="2020-07-09T05:58:41.83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4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-390" y="-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40" d="100"/>
        <a:sy n="140" d="100"/>
      </p:scale>
      <p:origin x="0" y="520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함 주영" userId="23653f4ba46a3203" providerId="Windows Live" clId="Web-{9FD1D257-D0EF-4110-BE4E-A39F5B6BA51C}"/>
    <pc:docChg chg="addSld modSld sldOrd">
      <pc:chgData name="함 주영" userId="23653f4ba46a3203" providerId="Windows Live" clId="Web-{9FD1D257-D0EF-4110-BE4E-A39F5B6BA51C}" dt="2020-07-09T05:58:41.693" v="1257" actId="20577"/>
      <pc:docMkLst>
        <pc:docMk/>
      </pc:docMkLst>
      <pc:sldChg chg="modSp">
        <pc:chgData name="함 주영" userId="23653f4ba46a3203" providerId="Windows Live" clId="Web-{9FD1D257-D0EF-4110-BE4E-A39F5B6BA51C}" dt="2020-07-09T05:11:12.160" v="94" actId="1076"/>
        <pc:sldMkLst>
          <pc:docMk/>
          <pc:sldMk cId="2927898513" sldId="256"/>
        </pc:sldMkLst>
        <pc:spChg chg="mod">
          <ac:chgData name="함 주영" userId="23653f4ba46a3203" providerId="Windows Live" clId="Web-{9FD1D257-D0EF-4110-BE4E-A39F5B6BA51C}" dt="2020-07-09T05:09:39.489" v="24" actId="20577"/>
          <ac:spMkLst>
            <pc:docMk/>
            <pc:sldMk cId="2927898513" sldId="256"/>
            <ac:spMk id="9" creationId="{D3947105-6879-445D-B76B-D5EFC8256F29}"/>
          </ac:spMkLst>
        </pc:spChg>
        <pc:spChg chg="mod">
          <ac:chgData name="함 주영" userId="23653f4ba46a3203" providerId="Windows Live" clId="Web-{9FD1D257-D0EF-4110-BE4E-A39F5B6BA51C}" dt="2020-07-09T05:11:12.160" v="94" actId="1076"/>
          <ac:spMkLst>
            <pc:docMk/>
            <pc:sldMk cId="2927898513" sldId="256"/>
            <ac:spMk id="13" creationId="{01E316FB-EDEF-4544-BEAA-916AA4BA21A0}"/>
          </ac:spMkLst>
        </pc:spChg>
      </pc:sldChg>
      <pc:sldChg chg="modSp">
        <pc:chgData name="함 주영" userId="23653f4ba46a3203" providerId="Windows Live" clId="Web-{9FD1D257-D0EF-4110-BE4E-A39F5B6BA51C}" dt="2020-07-09T05:53:58.525" v="1157" actId="20577"/>
        <pc:sldMkLst>
          <pc:docMk/>
          <pc:sldMk cId="1838111988" sldId="257"/>
        </pc:sldMkLst>
        <pc:spChg chg="mod">
          <ac:chgData name="함 주영" userId="23653f4ba46a3203" providerId="Windows Live" clId="Web-{9FD1D257-D0EF-4110-BE4E-A39F5B6BA51C}" dt="2020-07-09T05:11:42.644" v="111" actId="20577"/>
          <ac:spMkLst>
            <pc:docMk/>
            <pc:sldMk cId="1838111988" sldId="257"/>
            <ac:spMk id="2" creationId="{008E62C0-14A1-4A12-B41E-13F0E87755BC}"/>
          </ac:spMkLst>
        </pc:spChg>
        <pc:spChg chg="mod">
          <ac:chgData name="함 주영" userId="23653f4ba46a3203" providerId="Windows Live" clId="Web-{9FD1D257-D0EF-4110-BE4E-A39F5B6BA51C}" dt="2020-07-09T05:53:58.525" v="1157" actId="20577"/>
          <ac:spMkLst>
            <pc:docMk/>
            <pc:sldMk cId="1838111988" sldId="257"/>
            <ac:spMk id="12" creationId="{D7B7EE40-BAD9-4569-9BF6-F6E9ACA78A3C}"/>
          </ac:spMkLst>
        </pc:spChg>
      </pc:sldChg>
      <pc:sldChg chg="modSp">
        <pc:chgData name="함 주영" userId="23653f4ba46a3203" providerId="Windows Live" clId="Web-{9FD1D257-D0EF-4110-BE4E-A39F5B6BA51C}" dt="2020-07-09T05:49:26.123" v="1011" actId="20577"/>
        <pc:sldMkLst>
          <pc:docMk/>
          <pc:sldMk cId="2451339203" sldId="258"/>
        </pc:sldMkLst>
        <pc:spChg chg="mod">
          <ac:chgData name="함 주영" userId="23653f4ba46a3203" providerId="Windows Live" clId="Web-{9FD1D257-D0EF-4110-BE4E-A39F5B6BA51C}" dt="2020-07-09T05:49:26.123" v="1011" actId="20577"/>
          <ac:spMkLst>
            <pc:docMk/>
            <pc:sldMk cId="2451339203" sldId="258"/>
            <ac:spMk id="10" creationId="{3FD54E8B-319E-49A7-943F-3759933F4521}"/>
          </ac:spMkLst>
        </pc:spChg>
      </pc:sldChg>
      <pc:sldChg chg="modSp modNotes">
        <pc:chgData name="함 주영" userId="23653f4ba46a3203" providerId="Windows Live" clId="Web-{9FD1D257-D0EF-4110-BE4E-A39F5B6BA51C}" dt="2020-07-09T05:21:24.166" v="470" actId="20577"/>
        <pc:sldMkLst>
          <pc:docMk/>
          <pc:sldMk cId="3873653177" sldId="259"/>
        </pc:sldMkLst>
        <pc:spChg chg="mod">
          <ac:chgData name="함 주영" userId="23653f4ba46a3203" providerId="Windows Live" clId="Web-{9FD1D257-D0EF-4110-BE4E-A39F5B6BA51C}" dt="2020-07-09T05:21:24.166" v="470" actId="20577"/>
          <ac:spMkLst>
            <pc:docMk/>
            <pc:sldMk cId="3873653177" sldId="259"/>
            <ac:spMk id="20" creationId="{3FD54E8B-319E-49A7-943F-3759933F4521}"/>
          </ac:spMkLst>
        </pc:spChg>
      </pc:sldChg>
      <pc:sldChg chg="addSp delSp modSp ord">
        <pc:chgData name="함 주영" userId="23653f4ba46a3203" providerId="Windows Live" clId="Web-{9FD1D257-D0EF-4110-BE4E-A39F5B6BA51C}" dt="2020-07-09T05:54:46.556" v="1181" actId="20577"/>
        <pc:sldMkLst>
          <pc:docMk/>
          <pc:sldMk cId="1762389070" sldId="260"/>
        </pc:sldMkLst>
        <pc:spChg chg="mod">
          <ac:chgData name="함 주영" userId="23653f4ba46a3203" providerId="Windows Live" clId="Web-{9FD1D257-D0EF-4110-BE4E-A39F5B6BA51C}" dt="2020-07-09T05:54:46.556" v="1181" actId="20577"/>
          <ac:spMkLst>
            <pc:docMk/>
            <pc:sldMk cId="1762389070" sldId="260"/>
            <ac:spMk id="34" creationId="{3FD54E8B-319E-49A7-943F-3759933F4521}"/>
          </ac:spMkLst>
        </pc:spChg>
        <pc:picChg chg="add mod">
          <ac:chgData name="함 주영" userId="23653f4ba46a3203" providerId="Windows Live" clId="Web-{9FD1D257-D0EF-4110-BE4E-A39F5B6BA51C}" dt="2020-07-09T05:31:57.484" v="484" actId="1076"/>
          <ac:picMkLst>
            <pc:docMk/>
            <pc:sldMk cId="1762389070" sldId="260"/>
            <ac:picMk id="2" creationId="{FD9EBF69-2635-48B6-9369-003C461C5A34}"/>
          </ac:picMkLst>
        </pc:picChg>
        <pc:picChg chg="del">
          <ac:chgData name="함 주영" userId="23653f4ba46a3203" providerId="Windows Live" clId="Web-{9FD1D257-D0EF-4110-BE4E-A39F5B6BA51C}" dt="2020-07-09T05:23:07.180" v="473"/>
          <ac:picMkLst>
            <pc:docMk/>
            <pc:sldMk cId="1762389070" sldId="260"/>
            <ac:picMk id="36" creationId="{00000000-0000-0000-0000-000000000000}"/>
          </ac:picMkLst>
        </pc:picChg>
      </pc:sldChg>
      <pc:sldChg chg="modSp modNotes">
        <pc:chgData name="함 주영" userId="23653f4ba46a3203" providerId="Windows Live" clId="Web-{9FD1D257-D0EF-4110-BE4E-A39F5B6BA51C}" dt="2020-07-09T05:56:31.820" v="1211" actId="20577"/>
        <pc:sldMkLst>
          <pc:docMk/>
          <pc:sldMk cId="2670215177" sldId="261"/>
        </pc:sldMkLst>
        <pc:spChg chg="mod">
          <ac:chgData name="함 주영" userId="23653f4ba46a3203" providerId="Windows Live" clId="Web-{9FD1D257-D0EF-4110-BE4E-A39F5B6BA51C}" dt="2020-07-09T05:56:31.820" v="1211" actId="20577"/>
          <ac:spMkLst>
            <pc:docMk/>
            <pc:sldMk cId="2670215177" sldId="261"/>
            <ac:spMk id="15" creationId="{3FD54E8B-319E-49A7-943F-3759933F4521}"/>
          </ac:spMkLst>
        </pc:spChg>
        <pc:grpChg chg="mod">
          <ac:chgData name="함 주영" userId="23653f4ba46a3203" providerId="Windows Live" clId="Web-{9FD1D257-D0EF-4110-BE4E-A39F5B6BA51C}" dt="2020-07-09T05:41:30.912" v="789" actId="1076"/>
          <ac:grpSpMkLst>
            <pc:docMk/>
            <pc:sldMk cId="2670215177" sldId="261"/>
            <ac:grpSpMk id="14" creationId="{9C77B2A3-BD20-49CE-81D4-DE2D47A61E55}"/>
          </ac:grpSpMkLst>
        </pc:grpChg>
      </pc:sldChg>
      <pc:sldChg chg="addSp delSp modSp">
        <pc:chgData name="함 주영" userId="23653f4ba46a3203" providerId="Windows Live" clId="Web-{9FD1D257-D0EF-4110-BE4E-A39F5B6BA51C}" dt="2020-07-09T05:34:31.184" v="514" actId="20577"/>
        <pc:sldMkLst>
          <pc:docMk/>
          <pc:sldMk cId="1158595036" sldId="264"/>
        </pc:sldMkLst>
        <pc:spChg chg="mod">
          <ac:chgData name="함 주영" userId="23653f4ba46a3203" providerId="Windows Live" clId="Web-{9FD1D257-D0EF-4110-BE4E-A39F5B6BA51C}" dt="2020-07-09T05:34:31.184" v="514" actId="20577"/>
          <ac:spMkLst>
            <pc:docMk/>
            <pc:sldMk cId="1158595036" sldId="264"/>
            <ac:spMk id="34" creationId="{3FD54E8B-319E-49A7-943F-3759933F4521}"/>
          </ac:spMkLst>
        </pc:spChg>
        <pc:picChg chg="add mod">
          <ac:chgData name="함 주영" userId="23653f4ba46a3203" providerId="Windows Live" clId="Web-{9FD1D257-D0EF-4110-BE4E-A39F5B6BA51C}" dt="2020-07-09T05:31:59.484" v="485" actId="1076"/>
          <ac:picMkLst>
            <pc:docMk/>
            <pc:sldMk cId="1158595036" sldId="264"/>
            <ac:picMk id="2" creationId="{7EC78F6F-E752-4681-94E8-2EF0312500A2}"/>
          </ac:picMkLst>
        </pc:picChg>
        <pc:picChg chg="del">
          <ac:chgData name="함 주영" userId="23653f4ba46a3203" providerId="Windows Live" clId="Web-{9FD1D257-D0EF-4110-BE4E-A39F5B6BA51C}" dt="2020-07-09T05:31:39.890" v="477"/>
          <ac:picMkLst>
            <pc:docMk/>
            <pc:sldMk cId="1158595036" sldId="264"/>
            <ac:picMk id="9" creationId="{00000000-0000-0000-0000-000000000000}"/>
          </ac:picMkLst>
        </pc:picChg>
      </pc:sldChg>
      <pc:sldChg chg="addSp delSp modSp">
        <pc:chgData name="함 주영" userId="23653f4ba46a3203" providerId="Windows Live" clId="Web-{9FD1D257-D0EF-4110-BE4E-A39F5B6BA51C}" dt="2020-07-09T05:35:57.089" v="567" actId="1076"/>
        <pc:sldMkLst>
          <pc:docMk/>
          <pc:sldMk cId="1042491685" sldId="265"/>
        </pc:sldMkLst>
        <pc:spChg chg="mod">
          <ac:chgData name="함 주영" userId="23653f4ba46a3203" providerId="Windows Live" clId="Web-{9FD1D257-D0EF-4110-BE4E-A39F5B6BA51C}" dt="2020-07-09T05:35:52.761" v="566" actId="1076"/>
          <ac:spMkLst>
            <pc:docMk/>
            <pc:sldMk cId="1042491685" sldId="265"/>
            <ac:spMk id="34" creationId="{3FD54E8B-319E-49A7-943F-3759933F4521}"/>
          </ac:spMkLst>
        </pc:spChg>
        <pc:grpChg chg="mod">
          <ac:chgData name="함 주영" userId="23653f4ba46a3203" providerId="Windows Live" clId="Web-{9FD1D257-D0EF-4110-BE4E-A39F5B6BA51C}" dt="2020-07-09T05:35:57.089" v="567" actId="1076"/>
          <ac:grpSpMkLst>
            <pc:docMk/>
            <pc:sldMk cId="1042491685" sldId="265"/>
            <ac:grpSpMk id="33" creationId="{9C77B2A3-BD20-49CE-81D4-DE2D47A61E55}"/>
          </ac:grpSpMkLst>
        </pc:grpChg>
        <pc:picChg chg="add mod">
          <ac:chgData name="함 주영" userId="23653f4ba46a3203" providerId="Windows Live" clId="Web-{9FD1D257-D0EF-4110-BE4E-A39F5B6BA51C}" dt="2020-07-09T05:32:33.405" v="495" actId="1076"/>
          <ac:picMkLst>
            <pc:docMk/>
            <pc:sldMk cId="1042491685" sldId="265"/>
            <ac:picMk id="2" creationId="{81CF46A4-C881-48EE-8670-AC0292B16A87}"/>
          </ac:picMkLst>
        </pc:picChg>
        <pc:picChg chg="del">
          <ac:chgData name="함 주영" userId="23653f4ba46a3203" providerId="Windows Live" clId="Web-{9FD1D257-D0EF-4110-BE4E-A39F5B6BA51C}" dt="2020-07-09T05:32:02.499" v="486"/>
          <ac:picMkLst>
            <pc:docMk/>
            <pc:sldMk cId="1042491685" sldId="265"/>
            <ac:picMk id="10" creationId="{00000000-0000-0000-0000-000000000000}"/>
          </ac:picMkLst>
        </pc:picChg>
      </pc:sldChg>
      <pc:sldChg chg="addSp delSp modSp">
        <pc:chgData name="함 주영" userId="23653f4ba46a3203" providerId="Windows Live" clId="Web-{9FD1D257-D0EF-4110-BE4E-A39F5B6BA51C}" dt="2020-07-09T05:58:39.146" v="1256" actId="20577"/>
        <pc:sldMkLst>
          <pc:docMk/>
          <pc:sldMk cId="858889131" sldId="266"/>
        </pc:sldMkLst>
        <pc:spChg chg="mod">
          <ac:chgData name="함 주영" userId="23653f4ba46a3203" providerId="Windows Live" clId="Web-{9FD1D257-D0EF-4110-BE4E-A39F5B6BA51C}" dt="2020-07-09T05:58:39.146" v="1256" actId="20577"/>
          <ac:spMkLst>
            <pc:docMk/>
            <pc:sldMk cId="858889131" sldId="266"/>
            <ac:spMk id="34" creationId="{3FD54E8B-319E-49A7-943F-3759933F4521}"/>
          </ac:spMkLst>
        </pc:spChg>
        <pc:grpChg chg="mod">
          <ac:chgData name="함 주영" userId="23653f4ba46a3203" providerId="Windows Live" clId="Web-{9FD1D257-D0EF-4110-BE4E-A39F5B6BA51C}" dt="2020-07-09T05:36:09.433" v="568" actId="1076"/>
          <ac:grpSpMkLst>
            <pc:docMk/>
            <pc:sldMk cId="858889131" sldId="266"/>
            <ac:grpSpMk id="33" creationId="{9C77B2A3-BD20-49CE-81D4-DE2D47A61E55}"/>
          </ac:grpSpMkLst>
        </pc:grpChg>
        <pc:picChg chg="add mod">
          <ac:chgData name="함 주영" userId="23653f4ba46a3203" providerId="Windows Live" clId="Web-{9FD1D257-D0EF-4110-BE4E-A39F5B6BA51C}" dt="2020-07-09T05:32:28.358" v="493" actId="1076"/>
          <ac:picMkLst>
            <pc:docMk/>
            <pc:sldMk cId="858889131" sldId="266"/>
            <ac:picMk id="2" creationId="{B18D4BA5-3D00-45D5-B4A6-F9A281FF8612}"/>
          </ac:picMkLst>
        </pc:picChg>
        <pc:picChg chg="del">
          <ac:chgData name="함 주영" userId="23653f4ba46a3203" providerId="Windows Live" clId="Web-{9FD1D257-D0EF-4110-BE4E-A39F5B6BA51C}" dt="2020-07-09T05:32:17.687" v="489"/>
          <ac:picMkLst>
            <pc:docMk/>
            <pc:sldMk cId="858889131" sldId="266"/>
            <ac:picMk id="9" creationId="{00000000-0000-0000-0000-000000000000}"/>
          </ac:picMkLst>
        </pc:picChg>
      </pc:sldChg>
      <pc:sldChg chg="modSp ord">
        <pc:chgData name="함 주영" userId="23653f4ba46a3203" providerId="Windows Live" clId="Web-{9FD1D257-D0EF-4110-BE4E-A39F5B6BA51C}" dt="2020-07-09T05:52:30.277" v="1107" actId="20577"/>
        <pc:sldMkLst>
          <pc:docMk/>
          <pc:sldMk cId="565597979" sldId="267"/>
        </pc:sldMkLst>
        <pc:spChg chg="mod">
          <ac:chgData name="함 주영" userId="23653f4ba46a3203" providerId="Windows Live" clId="Web-{9FD1D257-D0EF-4110-BE4E-A39F5B6BA51C}" dt="2020-07-09T05:51:43.106" v="1034" actId="20577"/>
          <ac:spMkLst>
            <pc:docMk/>
            <pc:sldMk cId="565597979" sldId="267"/>
            <ac:spMk id="12" creationId="{D7B7EE40-BAD9-4569-9BF6-F6E9ACA78A3C}"/>
          </ac:spMkLst>
        </pc:spChg>
        <pc:spChg chg="mod">
          <ac:chgData name="함 주영" userId="23653f4ba46a3203" providerId="Windows Live" clId="Web-{9FD1D257-D0EF-4110-BE4E-A39F5B6BA51C}" dt="2020-07-09T05:52:30.277" v="1107" actId="20577"/>
          <ac:spMkLst>
            <pc:docMk/>
            <pc:sldMk cId="565597979" sldId="267"/>
            <ac:spMk id="15" creationId="{3FD54E8B-319E-49A7-943F-3759933F4521}"/>
          </ac:spMkLst>
        </pc:spChg>
      </pc:sldChg>
      <pc:sldChg chg="modSp add ord replId">
        <pc:chgData name="함 주영" userId="23653f4ba46a3203" providerId="Windows Live" clId="Web-{9FD1D257-D0EF-4110-BE4E-A39F5B6BA51C}" dt="2020-07-09T05:57:26.147" v="1253" actId="20577"/>
        <pc:sldMkLst>
          <pc:docMk/>
          <pc:sldMk cId="3987504000" sldId="268"/>
        </pc:sldMkLst>
        <pc:spChg chg="mod">
          <ac:chgData name="함 주영" userId="23653f4ba46a3203" providerId="Windows Live" clId="Web-{9FD1D257-D0EF-4110-BE4E-A39F5B6BA51C}" dt="2020-07-09T05:53:34.479" v="1125" actId="20577"/>
          <ac:spMkLst>
            <pc:docMk/>
            <pc:sldMk cId="3987504000" sldId="268"/>
            <ac:spMk id="12" creationId="{D7B7EE40-BAD9-4569-9BF6-F6E9ACA78A3C}"/>
          </ac:spMkLst>
        </pc:spChg>
        <pc:spChg chg="mod">
          <ac:chgData name="함 주영" userId="23653f4ba46a3203" providerId="Windows Live" clId="Web-{9FD1D257-D0EF-4110-BE4E-A39F5B6BA51C}" dt="2020-07-09T05:57:26.147" v="1253" actId="20577"/>
          <ac:spMkLst>
            <pc:docMk/>
            <pc:sldMk cId="3987504000" sldId="268"/>
            <ac:spMk id="15" creationId="{3FD54E8B-319E-49A7-943F-3759933F4521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4B789D-14BC-446C-87CB-718841D6F6F3}" type="datetimeFigureOut">
              <a:rPr lang="en-US" altLang="ko-KR"/>
              <a:t>8/19/2020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702C06-7EEE-4CD9-9E8F-05EAB5DE0515}" type="slidenum">
              <a:rPr lang="en-US" altLang="ko-KR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85650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02C06-7EEE-4CD9-9E8F-05EAB5DE0515}" type="slidenum">
              <a:rPr lang="en-US" altLang="ko-KR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12226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E94C4C8D-5E69-4E3B-9113-6CCCF865D7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="" xmlns:a16="http://schemas.microsoft.com/office/drawing/2014/main" id="{0BAD2A63-DB26-4E21-A28E-486496EF2F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68F2516B-CACF-4B16-8DE0-EF44798963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dobe 명조 Std M" pitchFamily="18" charset="-127"/>
                <a:ea typeface="Adobe 명조 Std M" pitchFamily="18" charset="-127"/>
              </a:defRPr>
            </a:lvl1pPr>
          </a:lstStyle>
          <a:p>
            <a:r>
              <a:rPr lang="ko-KR" altLang="en-US" smtClean="0"/>
              <a:t>인천직업능력교육원 팀 프로젝트 </a:t>
            </a:r>
            <a:r>
              <a:rPr lang="en-US" altLang="ko-KR" smtClean="0"/>
              <a:t>| August 2020 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C4C13490-E9C5-46F1-9316-FD2D3E453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Adobe 명조 Std M" pitchFamily="18" charset="-127"/>
                <a:ea typeface="Adobe 명조 Std M" pitchFamily="18" charset="-127"/>
              </a:defRPr>
            </a:lvl1pPr>
          </a:lstStyle>
          <a:p>
            <a:fld id="{4AE1E1EF-90A0-4171-8CF9-B3BC5042A8F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55638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59309A20-9934-42AD-BD8B-6C219EB41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="" xmlns:a16="http://schemas.microsoft.com/office/drawing/2014/main" id="{8A0AB2CD-1CBC-4B7B-835F-D7EC3D84C5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CD50B5D7-B382-43E5-A750-46DFB0F184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 smtClean="0"/>
              <a:t>인천직업능력교육원 팀 프로젝트 </a:t>
            </a:r>
            <a:r>
              <a:rPr lang="en-US" altLang="ko-KR" smtClean="0"/>
              <a:t>| August 2020 </a:t>
            </a:r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FC89757E-E44A-4C7F-BFDD-2925ECF95B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EE34BC8C-2F2E-4F37-8E54-476B86228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27485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="" xmlns:a16="http://schemas.microsoft.com/office/drawing/2014/main" id="{61A6C105-AB24-4FE2-ADBB-D3A0B5611F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="" xmlns:a16="http://schemas.microsoft.com/office/drawing/2014/main" id="{3962700E-8EBB-4872-A2AF-2D460EBDD9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52DE8D5E-9F7C-417F-83E0-31F3EA888E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 smtClean="0"/>
              <a:t>인천직업능력교육원 팀 프로젝트 </a:t>
            </a:r>
            <a:r>
              <a:rPr lang="en-US" altLang="ko-KR" smtClean="0"/>
              <a:t>| August 2020 </a:t>
            </a:r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CDDB5587-AAC5-4CCF-8A7A-196E85B8A6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D0BDC317-A57D-4627-85A2-5D676C769E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59927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2FA4478A-95A5-44C0-9065-4A4555278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KoPub돋움체 Light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51BCCCAB-EDCB-4DEB-8829-65D9D366FE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KoPub돋움체 Light"/>
              </a:defRPr>
            </a:lvl1pPr>
            <a:lvl2pPr>
              <a:defRPr>
                <a:latin typeface="KoPub돋움체 Light"/>
              </a:defRPr>
            </a:lvl2pPr>
            <a:lvl3pPr>
              <a:defRPr>
                <a:latin typeface="KoPub돋움체 Light"/>
              </a:defRPr>
            </a:lvl3pPr>
            <a:lvl4pPr>
              <a:defRPr>
                <a:latin typeface="KoPub돋움체 Light"/>
              </a:defRPr>
            </a:lvl4pPr>
            <a:lvl5pPr>
              <a:defRPr>
                <a:latin typeface="KoPub돋움체 Light"/>
              </a:defRPr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AC11A8F7-361C-4141-9B2E-FC592F1570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dobe 명조 Std M" pitchFamily="18" charset="-127"/>
                <a:ea typeface="Adobe 명조 Std M" pitchFamily="18" charset="-127"/>
              </a:defRPr>
            </a:lvl1pPr>
          </a:lstStyle>
          <a:p>
            <a:r>
              <a:rPr lang="ko-KR" altLang="en-US" dirty="0" smtClean="0"/>
              <a:t>인천직업능력교육원 팀 프로젝트 </a:t>
            </a:r>
            <a:r>
              <a:rPr lang="en-US" altLang="ko-KR" dirty="0" smtClean="0"/>
              <a:t>| August 2020 </a:t>
            </a:r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D246F61F-BADB-4AC2-8B69-437A3B17D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dobe 명조 Std M" pitchFamily="18" charset="-127"/>
                <a:ea typeface="Adobe 명조 Std M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8A0BD9C5-B34E-4AAB-8377-AF8DFB118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KoPub돋움체 Light"/>
              </a:defRPr>
            </a:lvl1pPr>
          </a:lstStyle>
          <a:p>
            <a:fld id="{4AE1E1EF-90A0-4171-8CF9-B3BC5042A8F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60860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4920DAF6-D7E6-4D33-B850-54F99D2083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41A4B3E0-73A4-4A72-BA7A-63DEFF29A1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2559446C-9096-480E-AB5F-B96C77FF2B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 smtClean="0"/>
              <a:t>인천직업능력교육원 팀 프로젝트 </a:t>
            </a:r>
            <a:r>
              <a:rPr lang="en-US" altLang="ko-KR" smtClean="0"/>
              <a:t>| August 2020 </a:t>
            </a:r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B2623449-00CF-4EFE-8DCE-37CA27A6FE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F2C9618E-8D1C-42CF-A630-00AF7699B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79919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1F37B99E-884D-475E-B612-E0506AE15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A0A59753-2F58-4F95-964D-797A923809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42F57A64-1427-4BFC-BFB0-C15D5F6906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15F5A9D4-9FB9-4B13-A7E9-CF947D2460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 smtClean="0"/>
              <a:t>인천직업능력교육원 팀 프로젝트 </a:t>
            </a:r>
            <a:r>
              <a:rPr lang="en-US" altLang="ko-KR" smtClean="0"/>
              <a:t>| August 2020 </a:t>
            </a:r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47248376-A751-44FC-9DF4-10710443BE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76F4295E-4655-4EA8-8395-FEB42761C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70349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21339BF5-FDEA-4F3B-BD8D-3ACD536B93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8768631A-0721-4C53-8306-6649F79433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AA94FC7E-4BF1-4157-933A-AC78647900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="" xmlns:a16="http://schemas.microsoft.com/office/drawing/2014/main" id="{B3851BD7-8624-4B07-A746-164951CCBCB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="" xmlns:a16="http://schemas.microsoft.com/office/drawing/2014/main" id="{C3C870E3-4F26-4A86-93E5-B0B53A8B67A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="" xmlns:a16="http://schemas.microsoft.com/office/drawing/2014/main" id="{D16A0566-382B-4256-8073-BA71C30696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 smtClean="0"/>
              <a:t>인천직업능력교육원 팀 프로젝트 </a:t>
            </a:r>
            <a:r>
              <a:rPr lang="en-US" altLang="ko-KR" smtClean="0"/>
              <a:t>| August 2020 </a:t>
            </a:r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="" xmlns:a16="http://schemas.microsoft.com/office/drawing/2014/main" id="{8CA8F21B-DAF2-4455-B077-061F299C67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="" xmlns:a16="http://schemas.microsoft.com/office/drawing/2014/main" id="{08D1B069-427B-4549-8046-6E907EA0D9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61281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5A824B5-BF38-49E7-B4FF-F614759E5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="" xmlns:a16="http://schemas.microsoft.com/office/drawing/2014/main" id="{BE2D06F4-ED54-4D62-A213-DC7BE2D619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 smtClean="0"/>
              <a:t>인천직업능력교육원 팀 프로젝트 </a:t>
            </a:r>
            <a:r>
              <a:rPr lang="en-US" altLang="ko-KR" smtClean="0"/>
              <a:t>| August 2020 </a:t>
            </a:r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="" xmlns:a16="http://schemas.microsoft.com/office/drawing/2014/main" id="{6AA152F9-C161-47C4-B2C6-F45666EB07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7E32A262-DB12-4D55-9651-26E005657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30903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="" xmlns:a16="http://schemas.microsoft.com/office/drawing/2014/main" id="{6D220AA4-0515-47B5-8077-040C9C139D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 smtClean="0"/>
              <a:t>인천직업능력교육원 팀 프로젝트 </a:t>
            </a:r>
            <a:r>
              <a:rPr lang="en-US" altLang="ko-KR" smtClean="0"/>
              <a:t>| August 2020 </a:t>
            </a:r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="" xmlns:a16="http://schemas.microsoft.com/office/drawing/2014/main" id="{C6AC7298-5E99-4554-A889-022EB51E72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AC114EAB-A7BC-42C0-9739-D44863A50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21320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48945DA9-2CB4-496A-9C7C-E08DCF8B5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3430DB97-54C0-468E-805F-B4AB2C1FB6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B948D323-88DB-4800-9486-11F228661A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E696FF92-27E8-46E9-9DC2-23FD53E586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 smtClean="0"/>
              <a:t>인천직업능력교육원 팀 프로젝트 </a:t>
            </a:r>
            <a:r>
              <a:rPr lang="en-US" altLang="ko-KR" smtClean="0"/>
              <a:t>| August 2020 </a:t>
            </a:r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1828E2E8-C57B-4E85-A7D5-653B911919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A453D3EA-58F0-4E84-AFFA-F3D993BF61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22387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78A7B7DD-1A64-41A8-9025-8BC029D6B8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="" xmlns:a16="http://schemas.microsoft.com/office/drawing/2014/main" id="{454B8945-21AB-4BE7-BBAE-66923121C07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BF17F580-B158-47C1-992D-3DF0D009FE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236E3F2C-31F0-46B5-A453-0A5D985749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 smtClean="0"/>
              <a:t>인천직업능력교육원 팀 프로젝트 </a:t>
            </a:r>
            <a:r>
              <a:rPr lang="en-US" altLang="ko-KR" smtClean="0"/>
              <a:t>| August 2020 </a:t>
            </a:r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910FF5DD-34B8-44CD-88BD-FE01351A9E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4CEC2BD0-03BB-4721-988B-B156B7556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11317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="" xmlns:a16="http://schemas.microsoft.com/office/drawing/2014/main" id="{B6796DA4-1717-4E96-9362-C688A577E7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456BE35E-AF86-4E40-9259-E56A78E0E0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6E99C7FE-85A4-4306-9DA9-E775126747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199" y="6356350"/>
            <a:ext cx="39460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  <a:latin typeface="Adobe 명조 Std M" pitchFamily="18" charset="-127"/>
                <a:ea typeface="Adobe 명조 Std M" pitchFamily="18" charset="-127"/>
              </a:defRPr>
            </a:lvl1pPr>
          </a:lstStyle>
          <a:p>
            <a:r>
              <a:rPr lang="ko-KR" altLang="en-US" dirty="0" smtClean="0"/>
              <a:t>인천직업능력교육원 팀 프로젝트 </a:t>
            </a:r>
            <a:r>
              <a:rPr lang="en-US" altLang="ko-KR" dirty="0" smtClean="0"/>
              <a:t>| August 2020 </a:t>
            </a:r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8E1C45BA-E608-4D32-9D6B-72C445ECF3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dobe 명조 Std M" pitchFamily="18" charset="-127"/>
                <a:ea typeface="Adobe 명조 Std M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CA1BE4C1-E047-4523-A66F-F5BB510734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9280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hdr="0" ftr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dobe 명조 Std M" pitchFamily="18" charset="-127"/>
          <a:ea typeface="Adobe 명조 Std M" pitchFamily="18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dobe 명조 Std M" pitchFamily="18" charset="-127"/>
          <a:ea typeface="Adobe 명조 Std M" pitchFamily="18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dobe 명조 Std M" pitchFamily="18" charset="-127"/>
          <a:ea typeface="Adobe 명조 Std M" pitchFamily="18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dobe 명조 Std M" pitchFamily="18" charset="-127"/>
          <a:ea typeface="Adobe 명조 Std M" pitchFamily="18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dobe 명조 Std M" pitchFamily="18" charset="-127"/>
          <a:ea typeface="Adobe 명조 Std M" pitchFamily="18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dobe 명조 Std M" pitchFamily="18" charset="-127"/>
          <a:ea typeface="Adobe 명조 Std M" pitchFamily="18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github.com/JuyoungHam/2020Project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a0E18svotRs&amp;feature=youtu.be" TargetMode="External"/><Relationship Id="rId2" Type="http://schemas.openxmlformats.org/officeDocument/2006/relationships/hyperlink" Target="https://youtu.be/1YyA1fql8-U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ulture.go.kr/data/main/main.do#main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01E316FB-EDEF-4544-BEAA-916AA4BA21A0}"/>
              </a:ext>
            </a:extLst>
          </p:cNvPr>
          <p:cNvSpPr txBox="1"/>
          <p:nvPr/>
        </p:nvSpPr>
        <p:spPr>
          <a:xfrm>
            <a:off x="6890742" y="5084865"/>
            <a:ext cx="3903536" cy="10772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Adobe 명조 Std M" pitchFamily="18" charset="-127"/>
                <a:ea typeface="Adobe 명조 Std M" pitchFamily="18" charset="-127"/>
              </a:rPr>
              <a:t>최수빈</a:t>
            </a:r>
            <a:endParaRPr lang="en-US" altLang="ko-KR" sz="1600" dirty="0" smtClean="0">
              <a:ln>
                <a:solidFill>
                  <a:schemeClr val="tx1">
                    <a:alpha val="30000"/>
                  </a:schemeClr>
                </a:solidFill>
              </a:ln>
              <a:latin typeface="Adobe 명조 Std M" pitchFamily="18" charset="-127"/>
              <a:ea typeface="Adobe 명조 Std M" pitchFamily="18" charset="-127"/>
            </a:endParaRPr>
          </a:p>
          <a:p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Adobe 명조 Std M" pitchFamily="18" charset="-127"/>
                <a:ea typeface="Adobe 명조 Std M" pitchFamily="18" charset="-127"/>
              </a:rPr>
              <a:t>웹 애플리케이션 개발 담당</a:t>
            </a:r>
            <a:endParaRPr lang="en-US" altLang="ko-KR" sz="1600" dirty="0" smtClean="0">
              <a:ln>
                <a:solidFill>
                  <a:schemeClr val="tx1">
                    <a:alpha val="30000"/>
                  </a:schemeClr>
                </a:solidFill>
              </a:ln>
              <a:latin typeface="Adobe 명조 Std M" pitchFamily="18" charset="-127"/>
              <a:ea typeface="Adobe 명조 Std M" pitchFamily="18" charset="-127"/>
            </a:endParaRPr>
          </a:p>
          <a:p>
            <a:r>
              <a:rPr lang="ko-KR" altLang="en-US" sz="1600" dirty="0" err="1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Adobe 명조 Std M" pitchFamily="18" charset="-127"/>
                <a:ea typeface="Adobe 명조 Std M" pitchFamily="18" charset="-127"/>
              </a:rPr>
              <a:t>안드로이드</a:t>
            </a:r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Adobe 명조 Std M" pitchFamily="18" charset="-127"/>
                <a:ea typeface="Adobe 명조 Std M" pitchFamily="18" charset="-127"/>
              </a:rPr>
              <a:t> </a:t>
            </a:r>
            <a:r>
              <a:rPr lang="ko-KR" altLang="en-US" sz="1600" dirty="0" err="1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Adobe 명조 Std M" pitchFamily="18" charset="-127"/>
                <a:ea typeface="Adobe 명조 Std M" pitchFamily="18" charset="-127"/>
              </a:rPr>
              <a:t>앱</a:t>
            </a:r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Adobe 명조 Std M" pitchFamily="18" charset="-127"/>
                <a:ea typeface="Adobe 명조 Std M" pitchFamily="18" charset="-127"/>
              </a:rPr>
              <a:t> 개발</a:t>
            </a:r>
            <a:endParaRPr lang="en-US" altLang="ko-KR" sz="1600" dirty="0" smtClean="0">
              <a:ln>
                <a:solidFill>
                  <a:schemeClr val="tx1">
                    <a:alpha val="30000"/>
                  </a:schemeClr>
                </a:solidFill>
              </a:ln>
              <a:latin typeface="Adobe 명조 Std M" pitchFamily="18" charset="-127"/>
              <a:ea typeface="Adobe 명조 Std M" pitchFamily="18" charset="-127"/>
            </a:endParaRPr>
          </a:p>
          <a:p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Adobe 명조 Std M" pitchFamily="18" charset="-127"/>
                <a:ea typeface="Adobe 명조 Std M" pitchFamily="18" charset="-127"/>
              </a:rPr>
              <a:t>데이터베이스 관리</a:t>
            </a:r>
            <a:endParaRPr lang="en-US" altLang="ko-KR" sz="1600" dirty="0">
              <a:ln>
                <a:solidFill>
                  <a:prstClr val="black">
                    <a:alpha val="30000"/>
                  </a:prstClr>
                </a:solidFill>
              </a:ln>
              <a:latin typeface="Adobe 명조 Std M" pitchFamily="18" charset="-127"/>
              <a:ea typeface="Adobe 명조 Std M" pitchFamily="18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="" xmlns:a16="http://schemas.microsoft.com/office/drawing/2014/main" id="{1D2D99A6-C3A5-455C-8184-43DACE6D4904}"/>
              </a:ext>
            </a:extLst>
          </p:cNvPr>
          <p:cNvGrpSpPr/>
          <p:nvPr/>
        </p:nvGrpSpPr>
        <p:grpSpPr>
          <a:xfrm>
            <a:off x="4249181" y="1939804"/>
            <a:ext cx="3275272" cy="88579"/>
            <a:chOff x="4337108" y="1769323"/>
            <a:chExt cx="3275272" cy="88579"/>
          </a:xfrm>
          <a:solidFill>
            <a:schemeClr val="tx1"/>
          </a:solidFill>
        </p:grpSpPr>
        <p:cxnSp>
          <p:nvCxnSpPr>
            <p:cNvPr id="5" name="직선 연결선 4">
              <a:extLst>
                <a:ext uri="{FF2B5EF4-FFF2-40B4-BE49-F238E27FC236}">
                  <a16:creationId xmlns="" xmlns:a16="http://schemas.microsoft.com/office/drawing/2014/main" id="{F3920279-48F9-42E9-8322-AE444CC499BF}"/>
                </a:ext>
              </a:extLst>
            </p:cNvPr>
            <p:cNvCxnSpPr>
              <a:cxnSpLocks/>
            </p:cNvCxnSpPr>
            <p:nvPr/>
          </p:nvCxnSpPr>
          <p:spPr>
            <a:xfrm>
              <a:off x="4337108" y="1817467"/>
              <a:ext cx="3275272" cy="0"/>
            </a:xfrm>
            <a:prstGeom prst="lin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직사각형 6">
              <a:extLst>
                <a:ext uri="{FF2B5EF4-FFF2-40B4-BE49-F238E27FC236}">
                  <a16:creationId xmlns="" xmlns:a16="http://schemas.microsoft.com/office/drawing/2014/main" id="{54FF5575-BD81-49D6-BF4F-81749C4C22BA}"/>
                </a:ext>
              </a:extLst>
            </p:cNvPr>
            <p:cNvSpPr/>
            <p:nvPr/>
          </p:nvSpPr>
          <p:spPr>
            <a:xfrm>
              <a:off x="4342384" y="1769323"/>
              <a:ext cx="633711" cy="4571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="" xmlns:a16="http://schemas.microsoft.com/office/drawing/2014/main" id="{036B305E-0F6B-4B99-882A-37313EC9E4AE}"/>
                </a:ext>
              </a:extLst>
            </p:cNvPr>
            <p:cNvSpPr/>
            <p:nvPr/>
          </p:nvSpPr>
          <p:spPr>
            <a:xfrm>
              <a:off x="6978669" y="1812183"/>
              <a:ext cx="633711" cy="4571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4357695" y="2195011"/>
            <a:ext cx="305824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dirty="0" smtClean="0">
                <a:latin typeface="Adobe 명조 Std M" pitchFamily="18" charset="-127"/>
                <a:ea typeface="Adobe 명조 Std M" pitchFamily="18" charset="-127"/>
              </a:rPr>
              <a:t>볼래</a:t>
            </a:r>
            <a:endParaRPr lang="en-US" altLang="ko-KR" sz="6000" dirty="0" smtClean="0">
              <a:latin typeface="Adobe 명조 Std M" pitchFamily="18" charset="-127"/>
              <a:ea typeface="Adobe 명조 Std M" pitchFamily="18" charset="-127"/>
            </a:endParaRPr>
          </a:p>
          <a:p>
            <a:pPr algn="ctr"/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전시공연 </a:t>
            </a:r>
            <a:r>
              <a:rPr lang="ko-KR" altLang="en-US" dirty="0">
                <a:latin typeface="Adobe 명조 Std M" pitchFamily="18" charset="-127"/>
                <a:ea typeface="Adobe 명조 Std M" pitchFamily="18" charset="-127"/>
              </a:rPr>
              <a:t>정보 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제</a:t>
            </a:r>
            <a:r>
              <a:rPr lang="ko-KR" altLang="en-US" dirty="0">
                <a:latin typeface="Adobe 명조 Std M" pitchFamily="18" charset="-127"/>
                <a:ea typeface="Adobe 명조 Std M" pitchFamily="18" charset="-127"/>
              </a:rPr>
              <a:t>공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 </a:t>
            </a:r>
            <a:r>
              <a:rPr lang="ko-KR" altLang="en-US" dirty="0">
                <a:latin typeface="Adobe 명조 Std M" pitchFamily="18" charset="-127"/>
                <a:ea typeface="Adobe 명조 Std M" pitchFamily="18" charset="-127"/>
              </a:rPr>
              <a:t>서비스</a:t>
            </a:r>
          </a:p>
          <a:p>
            <a:endParaRPr lang="ko-KR" altLang="en-US" dirty="0">
              <a:latin typeface="Adobe 명조 Std M" pitchFamily="18" charset="-127"/>
              <a:ea typeface="Adobe 명조 Std M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01E316FB-EDEF-4544-BEAA-916AA4BA21A0}"/>
              </a:ext>
            </a:extLst>
          </p:cNvPr>
          <p:cNvSpPr txBox="1"/>
          <p:nvPr/>
        </p:nvSpPr>
        <p:spPr>
          <a:xfrm>
            <a:off x="2418850" y="5146653"/>
            <a:ext cx="3467967" cy="10772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Adobe 명조 Std M" pitchFamily="18" charset="-127"/>
                <a:ea typeface="Adobe 명조 Std M" pitchFamily="18" charset="-127"/>
              </a:rPr>
              <a:t>함주영</a:t>
            </a: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latin typeface="Adobe 명조 Std M" pitchFamily="18" charset="-127"/>
              <a:ea typeface="Adobe 명조 Std M" pitchFamily="18" charset="-127"/>
            </a:endParaRPr>
          </a:p>
          <a:p>
            <a:r>
              <a:rPr lang="ko-KR" altLang="en-US" sz="1600" dirty="0" err="1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Adobe 명조 Std M" pitchFamily="18" charset="-127"/>
                <a:ea typeface="Adobe 명조 Std M" pitchFamily="18" charset="-127"/>
              </a:rPr>
              <a:t>안드로이드</a:t>
            </a:r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Adobe 명조 Std M" pitchFamily="18" charset="-127"/>
                <a:ea typeface="Adobe 명조 Std M" pitchFamily="18" charset="-127"/>
              </a:rPr>
              <a:t> </a:t>
            </a:r>
            <a:r>
              <a:rPr lang="ko-KR" altLang="en-US" sz="1600" dirty="0" err="1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Adobe 명조 Std M" pitchFamily="18" charset="-127"/>
                <a:ea typeface="Adobe 명조 Std M" pitchFamily="18" charset="-127"/>
              </a:rPr>
              <a:t>앱</a:t>
            </a:r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Adobe 명조 Std M" pitchFamily="18" charset="-127"/>
                <a:ea typeface="Adobe 명조 Std M" pitchFamily="18" charset="-127"/>
              </a:rPr>
              <a:t> 개발 주도</a:t>
            </a:r>
            <a:endParaRPr lang="en-US" altLang="ko-KR" sz="1600" dirty="0" smtClean="0">
              <a:ln>
                <a:solidFill>
                  <a:schemeClr val="tx1">
                    <a:alpha val="30000"/>
                  </a:schemeClr>
                </a:solidFill>
              </a:ln>
              <a:latin typeface="Adobe 명조 Std M" pitchFamily="18" charset="-127"/>
              <a:ea typeface="Adobe 명조 Std M" pitchFamily="18" charset="-127"/>
            </a:endParaRPr>
          </a:p>
          <a:p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Adobe 명조 Std M" pitchFamily="18" charset="-127"/>
                <a:ea typeface="Adobe 명조 Std M" pitchFamily="18" charset="-127"/>
              </a:rPr>
              <a:t>데이터베이스 관리</a:t>
            </a: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latin typeface="Adobe 명조 Std M" pitchFamily="18" charset="-127"/>
              <a:ea typeface="Adobe 명조 Std M" pitchFamily="18" charset="-127"/>
            </a:endParaRPr>
          </a:p>
          <a:p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Adobe 명조 Std M" pitchFamily="18" charset="-127"/>
                <a:ea typeface="Adobe 명조 Std M" pitchFamily="18" charset="-127"/>
              </a:rPr>
              <a:t>웹 </a:t>
            </a:r>
            <a:r>
              <a:rPr lang="ko-KR" altLang="en-US" sz="1600" dirty="0" err="1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Adobe 명조 Std M" pitchFamily="18" charset="-127"/>
                <a:ea typeface="Adobe 명조 Std M" pitchFamily="18" charset="-127"/>
              </a:rPr>
              <a:t>크롤링</a:t>
            </a:r>
            <a:endParaRPr lang="en-US" altLang="ko-KR" sz="1600" dirty="0" smtClean="0">
              <a:ln>
                <a:solidFill>
                  <a:schemeClr val="tx1">
                    <a:alpha val="30000"/>
                  </a:schemeClr>
                </a:solidFill>
              </a:ln>
              <a:latin typeface="Adobe 명조 Std M" pitchFamily="18" charset="-127"/>
              <a:ea typeface="Adobe 명조 Std M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1</a:t>
            </a:fld>
            <a:endParaRPr lang="ko-KR" altLang="en-US"/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 smtClean="0"/>
              <a:t>인천직업능력교육원 팀 프로젝트 </a:t>
            </a:r>
            <a:r>
              <a:rPr lang="en-US" altLang="ko-KR" smtClean="0"/>
              <a:t>| August 2020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27898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133600" y="1200149"/>
            <a:ext cx="10058400" cy="5657850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=""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439159" y="471116"/>
            <a:ext cx="2229678" cy="739269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=""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881070"/>
              <a:ext cx="1576513" cy="4144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 smtClean="0">
                  <a:latin typeface="Adobe 명조 Std M" pitchFamily="18" charset="-127"/>
                  <a:ea typeface="Adobe 명조 Std M" pitchFamily="18" charset="-127"/>
                </a:rPr>
                <a:t>All-</a:t>
              </a:r>
              <a:r>
                <a:rPr lang="en-US" altLang="ko-KR" sz="2000" dirty="0" err="1" smtClean="0">
                  <a:latin typeface="Adobe 명조 Std M" pitchFamily="18" charset="-127"/>
                  <a:ea typeface="Adobe 명조 Std M" pitchFamily="18" charset="-127"/>
                </a:rPr>
                <a:t>commnets</a:t>
              </a:r>
              <a:endParaRPr lang="en-US" altLang="ko-KR" sz="2000" dirty="0">
                <a:latin typeface="Adobe 명조 Std M" pitchFamily="18" charset="-127"/>
                <a:ea typeface="Adobe 명조 Std M" pitchFamily="18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=""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dobe 명조 Std M" pitchFamily="18" charset="-127"/>
                <a:ea typeface="Adobe 명조 Std M" pitchFamily="18" charset="-127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706566D1-60CB-4C10-9859-0656D082B2B7}"/>
              </a:ext>
            </a:extLst>
          </p:cNvPr>
          <p:cNvSpPr txBox="1"/>
          <p:nvPr/>
        </p:nvSpPr>
        <p:spPr>
          <a:xfrm>
            <a:off x="2903556" y="589238"/>
            <a:ext cx="6858161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Adobe 명조 Std M" pitchFamily="18" charset="-127"/>
                <a:ea typeface="Adobe 명조 Std M" pitchFamily="18" charset="-127"/>
              </a:rPr>
              <a:t>데이터 베이스 구조 </a:t>
            </a:r>
            <a:r>
              <a:rPr lang="en-US" altLang="ko-KR" sz="2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Adobe 명조 Std M" pitchFamily="18" charset="-127"/>
                <a:ea typeface="Adobe 명조 Std M" pitchFamily="18" charset="-127"/>
              </a:rPr>
              <a:t>– </a:t>
            </a:r>
            <a:r>
              <a:rPr lang="ko-KR" altLang="en-US" sz="2400" dirty="0" err="1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Adobe 명조 Std M" pitchFamily="18" charset="-127"/>
                <a:ea typeface="Adobe 명조 Std M" pitchFamily="18" charset="-127"/>
              </a:rPr>
              <a:t>댓글</a:t>
            </a:r>
            <a:r>
              <a:rPr lang="ko-KR" altLang="en-US" sz="2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Adobe 명조 Std M" pitchFamily="18" charset="-127"/>
                <a:ea typeface="Adobe 명조 Std M" pitchFamily="18" charset="-127"/>
              </a:rPr>
              <a:t> </a:t>
            </a:r>
            <a:r>
              <a:rPr lang="en-US" altLang="ko-KR" sz="2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Adobe 명조 Std M" pitchFamily="18" charset="-127"/>
                <a:ea typeface="Adobe 명조 Std M" pitchFamily="18" charset="-127"/>
              </a:rPr>
              <a:t>(</a:t>
            </a:r>
            <a:r>
              <a:rPr lang="ko-KR" altLang="en-US" sz="2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Adobe 명조 Std M" pitchFamily="18" charset="-127"/>
                <a:ea typeface="Adobe 명조 Std M" pitchFamily="18" charset="-127"/>
              </a:rPr>
              <a:t>아이템 하위 컬렉션</a:t>
            </a:r>
            <a:r>
              <a:rPr lang="en-US" altLang="ko-KR" sz="2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Adobe 명조 Std M" pitchFamily="18" charset="-127"/>
                <a:ea typeface="Adobe 명조 Std M" pitchFamily="18" charset="-127"/>
              </a:rPr>
              <a:t>)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7133684"/>
              </p:ext>
            </p:extLst>
          </p:nvPr>
        </p:nvGraphicFramePr>
        <p:xfrm>
          <a:off x="980913" y="1422579"/>
          <a:ext cx="10077368" cy="42418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705264"/>
                <a:gridCol w="3028208"/>
                <a:gridCol w="1362528"/>
                <a:gridCol w="3981368"/>
              </a:tblGrid>
              <a:tr h="2600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항목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설명</a:t>
                      </a:r>
                      <a:endParaRPr lang="en-US" altLang="ko-KR" dirty="0" smtClean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>
                          <a:latin typeface="Adobe 명조 Std M" pitchFamily="18" charset="-127"/>
                          <a:ea typeface="Adobe 명조 Std M" pitchFamily="18" charset="-127"/>
                        </a:rPr>
                        <a:t>자료형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비고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>
                          <a:latin typeface="Adobe 명조 Std M" pitchFamily="18" charset="-127"/>
                          <a:ea typeface="Adobe 명조 Std M" pitchFamily="18" charset="-127"/>
                        </a:rPr>
                        <a:t>UserId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사용자 아이디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String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Title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>
                          <a:latin typeface="Adobe 명조 Std M" pitchFamily="18" charset="-127"/>
                          <a:ea typeface="Adobe 명조 Std M" pitchFamily="18" charset="-127"/>
                        </a:rPr>
                        <a:t>댓글</a:t>
                      </a:r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 </a:t>
                      </a:r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제목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String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Comments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>
                          <a:latin typeface="Adobe 명조 Std M" pitchFamily="18" charset="-127"/>
                          <a:ea typeface="Adobe 명조 Std M" pitchFamily="18" charset="-127"/>
                        </a:rPr>
                        <a:t>댓글</a:t>
                      </a:r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 </a:t>
                      </a:r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내용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String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>
                          <a:latin typeface="Adobe 명조 Std M" pitchFamily="18" charset="-127"/>
                          <a:ea typeface="Adobe 명조 Std M" pitchFamily="18" charset="-127"/>
                        </a:rPr>
                        <a:t>ItemInfo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>
                          <a:latin typeface="Adobe 명조 Std M" pitchFamily="18" charset="-127"/>
                          <a:ea typeface="Adobe 명조 Std M" pitchFamily="18" charset="-127"/>
                        </a:rPr>
                        <a:t>댓글</a:t>
                      </a:r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 단 아이템 제목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String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자동생성</a:t>
                      </a:r>
                      <a:endParaRPr lang="en-US" altLang="ko-KR" dirty="0" smtClean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Rating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평점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 smtClean="0">
                          <a:latin typeface="Adobe 명조 Std M" pitchFamily="18" charset="-127"/>
                          <a:ea typeface="Adobe 명조 Std M" pitchFamily="18" charset="-127"/>
                        </a:rPr>
                        <a:t>Int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0.5</a:t>
                      </a:r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단위</a:t>
                      </a:r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, null</a:t>
                      </a:r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값 가능</a:t>
                      </a:r>
                      <a:endParaRPr lang="en-US" altLang="ko-KR" dirty="0" smtClean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>
                          <a:latin typeface="Adobe 명조 Std M" pitchFamily="18" charset="-127"/>
                          <a:ea typeface="Adobe 명조 Std M" pitchFamily="18" charset="-127"/>
                        </a:rPr>
                        <a:t>Create_date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작성일자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Timestamp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 smtClean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>
                          <a:latin typeface="Adobe 명조 Std M" pitchFamily="18" charset="-127"/>
                          <a:ea typeface="Adobe 명조 Std M" pitchFamily="18" charset="-127"/>
                        </a:rPr>
                        <a:t>Update_date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수정일자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Timestamp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 smtClean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Writer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작성자</a:t>
                      </a:r>
                      <a:r>
                        <a:rPr lang="en-US" altLang="ko-KR" baseline="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 </a:t>
                      </a:r>
                      <a:r>
                        <a:rPr lang="ko-KR" altLang="en-US" baseline="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이름</a:t>
                      </a:r>
                      <a:r>
                        <a:rPr lang="en-US" altLang="ko-KR" baseline="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(</a:t>
                      </a:r>
                      <a:r>
                        <a:rPr lang="ko-KR" altLang="en-US" baseline="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사용자 닉네임</a:t>
                      </a:r>
                      <a:r>
                        <a:rPr lang="en-US" altLang="ko-KR" baseline="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)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String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 smtClean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>
                          <a:latin typeface="Adobe 명조 Std M" pitchFamily="18" charset="-127"/>
                          <a:ea typeface="Adobe 명조 Std M" pitchFamily="18" charset="-127"/>
                        </a:rPr>
                        <a:t>Like_count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좋아요</a:t>
                      </a:r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 </a:t>
                      </a:r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개수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 smtClean="0">
                          <a:latin typeface="Adobe 명조 Std M" pitchFamily="18" charset="-127"/>
                          <a:ea typeface="Adobe 명조 Std M" pitchFamily="18" charset="-127"/>
                        </a:rPr>
                        <a:t>Int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자동생성</a:t>
                      </a:r>
                      <a:endParaRPr lang="en-US" altLang="ko-KR" dirty="0" smtClean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 smtClean="0"/>
              <a:t>인천직업능력교육원 팀 프로젝트 </a:t>
            </a:r>
            <a:r>
              <a:rPr lang="en-US" altLang="ko-KR" smtClean="0"/>
              <a:t>| August 2020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11884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pPr/>
              <a:t>11</a:t>
            </a:fld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 dirty="0" smtClean="0"/>
              <a:t>인천직업능력교육원 팀 프로젝트 </a:t>
            </a:r>
            <a:r>
              <a:rPr lang="en-US" altLang="ko-KR" dirty="0" smtClean="0"/>
              <a:t>| August 2020 </a:t>
            </a:r>
            <a:endParaRPr lang="ko-KR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" y="233363"/>
            <a:ext cx="12115800" cy="6391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27643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38" t="11694"/>
          <a:stretch/>
        </p:blipFill>
        <p:spPr>
          <a:xfrm rot="10800000">
            <a:off x="2700692" y="1861753"/>
            <a:ext cx="9491308" cy="4996247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=""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296013" y="613768"/>
            <a:ext cx="2229678" cy="739269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=""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881070"/>
              <a:ext cx="1576513" cy="4144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 smtClean="0">
                  <a:latin typeface="Adobe 명조 Std M" pitchFamily="18" charset="-127"/>
                  <a:ea typeface="Adobe 명조 Std M" pitchFamily="18" charset="-127"/>
                </a:rPr>
                <a:t>Users</a:t>
              </a: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=""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dobe 명조 Std M" pitchFamily="18" charset="-127"/>
                <a:ea typeface="Adobe 명조 Std M" pitchFamily="18" charset="-127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706566D1-60CB-4C10-9859-0656D082B2B7}"/>
              </a:ext>
            </a:extLst>
          </p:cNvPr>
          <p:cNvSpPr txBox="1"/>
          <p:nvPr/>
        </p:nvSpPr>
        <p:spPr>
          <a:xfrm>
            <a:off x="3694509" y="701112"/>
            <a:ext cx="5392254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Adobe 명조 Std M" pitchFamily="18" charset="-127"/>
                <a:ea typeface="Adobe 명조 Std M" pitchFamily="18" charset="-127"/>
              </a:rPr>
              <a:t>데이터 베이스 구조 </a:t>
            </a:r>
            <a:r>
              <a:rPr lang="en-US" altLang="ko-KR" sz="2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Adobe 명조 Std M" pitchFamily="18" charset="-127"/>
                <a:ea typeface="Adobe 명조 Std M" pitchFamily="18" charset="-127"/>
              </a:rPr>
              <a:t>– </a:t>
            </a:r>
            <a:r>
              <a:rPr lang="ko-KR" altLang="en-US" sz="2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Adobe 명조 Std M" pitchFamily="18" charset="-127"/>
                <a:ea typeface="Adobe 명조 Std M" pitchFamily="18" charset="-127"/>
              </a:rPr>
              <a:t>사용자</a:t>
            </a:r>
            <a:endParaRPr lang="en-US" altLang="ko-KR" sz="2400" dirty="0" smtClean="0">
              <a:ln>
                <a:solidFill>
                  <a:schemeClr val="tx1">
                    <a:alpha val="30000"/>
                  </a:schemeClr>
                </a:solidFill>
              </a:ln>
              <a:latin typeface="Adobe 명조 Std M" pitchFamily="18" charset="-127"/>
              <a:ea typeface="Adobe 명조 Std M" pitchFamily="18" charset="-127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2443344"/>
              </p:ext>
            </p:extLst>
          </p:nvPr>
        </p:nvGraphicFramePr>
        <p:xfrm>
          <a:off x="1030344" y="1669713"/>
          <a:ext cx="10077368" cy="25908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705264"/>
                <a:gridCol w="3467595"/>
                <a:gridCol w="1923803"/>
                <a:gridCol w="2980706"/>
              </a:tblGrid>
              <a:tr h="2600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항목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설명</a:t>
                      </a:r>
                      <a:endParaRPr lang="en-US" altLang="ko-KR" dirty="0" smtClean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>
                          <a:latin typeface="Adobe 명조 Std M" pitchFamily="18" charset="-127"/>
                          <a:ea typeface="Adobe 명조 Std M" pitchFamily="18" charset="-127"/>
                        </a:rPr>
                        <a:t>자료형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비고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>
                          <a:latin typeface="Adobe 명조 Std M" pitchFamily="18" charset="-127"/>
                          <a:ea typeface="Adobe 명조 Std M" pitchFamily="18" charset="-127"/>
                        </a:rPr>
                        <a:t>UserId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사용자 아이디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String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Email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사용자 </a:t>
                      </a:r>
                      <a:r>
                        <a:rPr lang="ko-KR" altLang="en-US" dirty="0" err="1" smtClean="0">
                          <a:latin typeface="Adobe 명조 Std M" pitchFamily="18" charset="-127"/>
                          <a:ea typeface="Adobe 명조 Std M" pitchFamily="18" charset="-127"/>
                        </a:rPr>
                        <a:t>이메일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String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Nickname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사용자</a:t>
                      </a:r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 </a:t>
                      </a:r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닉네임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String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Favorite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사용자가</a:t>
                      </a:r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 </a:t>
                      </a:r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좋아요 누른 아이템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Collection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>
                          <a:latin typeface="Adobe 명조 Std M" pitchFamily="18" charset="-127"/>
                          <a:ea typeface="Adobe 명조 Std M" pitchFamily="18" charset="-127"/>
                        </a:rPr>
                        <a:t>하위콜렉션</a:t>
                      </a:r>
                      <a:endParaRPr lang="en-US" altLang="ko-KR" dirty="0" smtClean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- title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아이템의 제목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String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>
                          <a:latin typeface="Adobe 명조 Std M" pitchFamily="18" charset="-127"/>
                          <a:ea typeface="Adobe 명조 Std M" pitchFamily="18" charset="-127"/>
                        </a:rPr>
                        <a:t>하위콜렉션</a:t>
                      </a:r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 문서</a:t>
                      </a:r>
                      <a:endParaRPr lang="en-US" altLang="ko-KR" dirty="0" smtClean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- date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>
                          <a:latin typeface="Adobe 명조 Std M" pitchFamily="18" charset="-127"/>
                          <a:ea typeface="Adobe 명조 Std M" pitchFamily="18" charset="-127"/>
                        </a:rPr>
                        <a:t>좋아요를</a:t>
                      </a:r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 지정한 날짜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Timestamp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>
                          <a:latin typeface="Adobe 명조 Std M" pitchFamily="18" charset="-127"/>
                          <a:ea typeface="Adobe 명조 Std M" pitchFamily="18" charset="-127"/>
                        </a:rPr>
                        <a:t>하위콜렉션</a:t>
                      </a:r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 문서</a:t>
                      </a:r>
                      <a:endParaRPr lang="en-US" altLang="ko-KR" dirty="0" smtClean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 smtClean="0"/>
              <a:t>인천직업능력교육원 팀 프로젝트 </a:t>
            </a:r>
            <a:r>
              <a:rPr lang="en-US" altLang="ko-KR" smtClean="0"/>
              <a:t>| August 2020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73956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pPr/>
              <a:t>13</a:t>
            </a:fld>
            <a:endParaRPr lang="ko-KR" altLang="en-US"/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 smtClean="0"/>
              <a:t>인천직업능력교육원 팀 프로젝트 </a:t>
            </a:r>
            <a:r>
              <a:rPr lang="en-US" altLang="ko-KR" smtClean="0"/>
              <a:t>| August 2020 </a:t>
            </a:r>
            <a:endParaRPr lang="ko-KR" alt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3" y="242888"/>
            <a:ext cx="12106275" cy="6372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25405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133600" y="1200150"/>
            <a:ext cx="10058400" cy="5657850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=""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296013" y="613768"/>
            <a:ext cx="2229678" cy="739269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=""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881070"/>
              <a:ext cx="1576513" cy="4144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 err="1" smtClean="0">
                  <a:latin typeface="Adobe 명조 Std M" pitchFamily="18" charset="-127"/>
                  <a:ea typeface="Adobe 명조 Std M" pitchFamily="18" charset="-127"/>
                </a:rPr>
                <a:t>BusinessUsers</a:t>
              </a:r>
              <a:endParaRPr lang="en-US" altLang="ko-KR" sz="2000" dirty="0" smtClean="0">
                <a:latin typeface="Adobe 명조 Std M" pitchFamily="18" charset="-127"/>
                <a:ea typeface="Adobe 명조 Std M" pitchFamily="18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=""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dobe 명조 Std M" pitchFamily="18" charset="-127"/>
                <a:ea typeface="Adobe 명조 Std M" pitchFamily="18" charset="-127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706566D1-60CB-4C10-9859-0656D082B2B7}"/>
              </a:ext>
            </a:extLst>
          </p:cNvPr>
          <p:cNvSpPr txBox="1"/>
          <p:nvPr/>
        </p:nvSpPr>
        <p:spPr>
          <a:xfrm>
            <a:off x="3694509" y="701112"/>
            <a:ext cx="5392254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Adobe 명조 Std M" pitchFamily="18" charset="-127"/>
                <a:ea typeface="Adobe 명조 Std M" pitchFamily="18" charset="-127"/>
              </a:rPr>
              <a:t>데이터 베이스 구조 </a:t>
            </a:r>
            <a:r>
              <a:rPr lang="en-US" altLang="ko-KR" sz="2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Adobe 명조 Std M" pitchFamily="18" charset="-127"/>
                <a:ea typeface="Adobe 명조 Std M" pitchFamily="18" charset="-127"/>
              </a:rPr>
              <a:t>– </a:t>
            </a:r>
            <a:r>
              <a:rPr lang="ko-KR" altLang="en-US" sz="2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Adobe 명조 Std M" pitchFamily="18" charset="-127"/>
                <a:ea typeface="Adobe 명조 Std M" pitchFamily="18" charset="-127"/>
              </a:rPr>
              <a:t>사업</a:t>
            </a:r>
            <a:r>
              <a:rPr lang="ko-KR" altLang="en-US" sz="2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Adobe 명조 Std M" pitchFamily="18" charset="-127"/>
                <a:ea typeface="Adobe 명조 Std M" pitchFamily="18" charset="-127"/>
              </a:rPr>
              <a:t>자</a:t>
            </a:r>
            <a:endParaRPr lang="en-US" altLang="ko-KR" sz="2400" dirty="0" smtClean="0">
              <a:ln>
                <a:solidFill>
                  <a:schemeClr val="tx1">
                    <a:alpha val="30000"/>
                  </a:schemeClr>
                </a:solidFill>
              </a:ln>
              <a:latin typeface="Adobe 명조 Std M" pitchFamily="18" charset="-127"/>
              <a:ea typeface="Adobe 명조 Std M" pitchFamily="18" charset="-127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3024286"/>
              </p:ext>
            </p:extLst>
          </p:nvPr>
        </p:nvGraphicFramePr>
        <p:xfrm>
          <a:off x="1030344" y="1669713"/>
          <a:ext cx="10077368" cy="25908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705264"/>
                <a:gridCol w="3467595"/>
                <a:gridCol w="1923803"/>
                <a:gridCol w="2980706"/>
              </a:tblGrid>
              <a:tr h="2600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항목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설명</a:t>
                      </a:r>
                      <a:endParaRPr lang="en-US" altLang="ko-KR" dirty="0" smtClean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>
                          <a:latin typeface="Adobe 명조 Std M" pitchFamily="18" charset="-127"/>
                          <a:ea typeface="Adobe 명조 Std M" pitchFamily="18" charset="-127"/>
                        </a:rPr>
                        <a:t>자료형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비고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Email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사업자 </a:t>
                      </a:r>
                      <a:r>
                        <a:rPr lang="ko-KR" altLang="en-US" dirty="0" err="1" smtClean="0">
                          <a:latin typeface="Adobe 명조 Std M" pitchFamily="18" charset="-127"/>
                          <a:ea typeface="Adobe 명조 Std M" pitchFamily="18" charset="-127"/>
                        </a:rPr>
                        <a:t>이메일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String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아이디로 사용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Name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사업자 명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String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Location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사업자</a:t>
                      </a:r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 </a:t>
                      </a:r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위치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String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>
                          <a:latin typeface="Adobe 명조 Std M" pitchFamily="18" charset="-127"/>
                          <a:ea typeface="Adobe 명조 Std M" pitchFamily="18" charset="-127"/>
                        </a:rPr>
                        <a:t>Tel_number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사업자 전화번호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String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 smtClean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>
                          <a:latin typeface="Adobe 명조 Std M" pitchFamily="18" charset="-127"/>
                          <a:ea typeface="Adobe 명조 Std M" pitchFamily="18" charset="-127"/>
                        </a:rPr>
                        <a:t>addContent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사업자 설명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String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 smtClean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Permission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데이터</a:t>
                      </a:r>
                      <a:r>
                        <a:rPr lang="en-US" altLang="ko-KR" baseline="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 </a:t>
                      </a:r>
                      <a:r>
                        <a:rPr lang="ko-KR" altLang="en-US" baseline="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베이스 수정 권한 여부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Boolean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 smtClean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 smtClean="0"/>
              <a:t>인천직업능력교육원 팀 프로젝트 </a:t>
            </a:r>
            <a:r>
              <a:rPr lang="en-US" altLang="ko-KR" smtClean="0"/>
              <a:t>| August 2020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34390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2636" y="1028886"/>
            <a:ext cx="5676900" cy="4657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97010" y="1073593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3200" dirty="0" smtClean="0"/>
              <a:t>사용자 인증 시스템</a:t>
            </a:r>
            <a:endParaRPr lang="ko-KR" altLang="en-US" sz="32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97010" y="2534093"/>
            <a:ext cx="5406081" cy="3619572"/>
          </a:xfrm>
        </p:spPr>
        <p:txBody>
          <a:bodyPr/>
          <a:lstStyle/>
          <a:p>
            <a:r>
              <a:rPr lang="en-US" altLang="ko-KR" sz="2400" dirty="0" smtClean="0"/>
              <a:t>Firebase</a:t>
            </a:r>
            <a:r>
              <a:rPr lang="ko-KR" altLang="en-US" sz="2400" dirty="0" smtClean="0"/>
              <a:t>의</a:t>
            </a:r>
            <a:r>
              <a:rPr lang="en-US" altLang="ko-KR" sz="2400" dirty="0" smtClean="0"/>
              <a:t> </a:t>
            </a:r>
            <a:r>
              <a:rPr lang="ko-KR" altLang="en-US" sz="2400" dirty="0" smtClean="0"/>
              <a:t>인증</a:t>
            </a:r>
            <a:r>
              <a:rPr lang="en-US" altLang="ko-KR" sz="2400" dirty="0" smtClean="0"/>
              <a:t> </a:t>
            </a:r>
            <a:r>
              <a:rPr lang="ko-KR" altLang="en-US" sz="2400" dirty="0" smtClean="0"/>
              <a:t>시스템 사용</a:t>
            </a:r>
            <a:endParaRPr lang="en-US" altLang="ko-KR" sz="2400" dirty="0" smtClean="0"/>
          </a:p>
          <a:p>
            <a:r>
              <a:rPr lang="ko-KR" altLang="en-US" sz="2400" dirty="0" smtClean="0"/>
              <a:t>인증시스템과 데이터베이스를 통합하여</a:t>
            </a:r>
            <a:r>
              <a:rPr lang="en-US" altLang="ko-KR" sz="2400" dirty="0" smtClean="0"/>
              <a:t>, </a:t>
            </a:r>
            <a:r>
              <a:rPr lang="ko-KR" altLang="en-US" sz="2400" dirty="0" smtClean="0"/>
              <a:t>일반 사용자와 비즈니스 사용자를 구별하고 별도의 추가 정보와 함께 저장</a:t>
            </a:r>
            <a:endParaRPr lang="en-US" altLang="ko-KR" sz="2400" dirty="0" smtClean="0"/>
          </a:p>
          <a:p>
            <a:r>
              <a:rPr lang="en-US" altLang="ko-KR" sz="2400" dirty="0" smtClean="0"/>
              <a:t>Firebase</a:t>
            </a:r>
            <a:r>
              <a:rPr lang="ko-KR" altLang="en-US" sz="2400" dirty="0" smtClean="0"/>
              <a:t>에서 제공하는 </a:t>
            </a:r>
            <a:r>
              <a:rPr lang="en-US" altLang="ko-KR" sz="2400" dirty="0" smtClean="0"/>
              <a:t>Google, Twitter, </a:t>
            </a:r>
            <a:r>
              <a:rPr lang="en-US" altLang="ko-KR" sz="2400" dirty="0" err="1" smtClean="0"/>
              <a:t>FaceBook</a:t>
            </a:r>
            <a:r>
              <a:rPr lang="en-US" altLang="ko-KR" sz="2400" dirty="0" smtClean="0"/>
              <a:t>, Email </a:t>
            </a:r>
            <a:r>
              <a:rPr lang="ko-KR" altLang="en-US" sz="2400" dirty="0" smtClean="0"/>
              <a:t>로그인과 더불어 별도로 </a:t>
            </a:r>
            <a:r>
              <a:rPr lang="en-US" altLang="ko-KR" sz="2400" dirty="0" err="1" smtClean="0"/>
              <a:t>Kakao</a:t>
            </a:r>
            <a:r>
              <a:rPr lang="ko-KR" altLang="en-US" sz="2400" dirty="0" smtClean="0"/>
              <a:t>로그인 구축</a:t>
            </a:r>
            <a:endParaRPr lang="en-US" altLang="ko-KR" sz="2400" dirty="0" smtClean="0"/>
          </a:p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pPr/>
              <a:t>15</a:t>
            </a:fld>
            <a:endParaRPr lang="ko-KR" altLang="en-US"/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 smtClean="0"/>
              <a:t>인천직업능력교육원 팀 프로젝트 </a:t>
            </a:r>
            <a:r>
              <a:rPr lang="en-US" altLang="ko-KR" smtClean="0"/>
              <a:t>| August 2020 </a:t>
            </a:r>
            <a:endParaRPr lang="ko-KR" altLang="en-US"/>
          </a:p>
        </p:txBody>
      </p:sp>
      <p:cxnSp>
        <p:nvCxnSpPr>
          <p:cNvPr id="8" name="직선 연결선 7"/>
          <p:cNvCxnSpPr/>
          <p:nvPr/>
        </p:nvCxnSpPr>
        <p:spPr>
          <a:xfrm>
            <a:off x="411898" y="2117140"/>
            <a:ext cx="5857096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4544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 descr="C:\Users\Administrator\Desktop\KakaoTalk_20200811_122947786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1691" y="403760"/>
            <a:ext cx="7683851" cy="3909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12623" y="4726379"/>
            <a:ext cx="56526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←</a:t>
            </a:r>
            <a:r>
              <a:rPr lang="ko-KR" altLang="en-US" dirty="0" err="1" smtClean="0">
                <a:latin typeface="Adobe 명조 Std M" pitchFamily="18" charset="-127"/>
                <a:ea typeface="Adobe 명조 Std M" pitchFamily="18" charset="-127"/>
              </a:rPr>
              <a:t>안드로이드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     </a:t>
            </a:r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			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  ↑웹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endParaRPr lang="en-US" altLang="ko-KR" dirty="0">
              <a:latin typeface="Adobe 명조 Std M" pitchFamily="18" charset="-127"/>
              <a:ea typeface="Adobe 명조 Std M" pitchFamily="18" charset="-127"/>
            </a:endParaRPr>
          </a:p>
          <a:p>
            <a:pPr algn="r"/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SNS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를 이용한 간편회원가입</a:t>
            </a:r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/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로그인 서비스</a:t>
            </a:r>
            <a:endParaRPr lang="en-US" altLang="ko-KR" dirty="0">
              <a:latin typeface="Adobe 명조 Std M" pitchFamily="18" charset="-127"/>
              <a:ea typeface="Adobe 명조 Std M" pitchFamily="18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pPr/>
              <a:t>16</a:t>
            </a:fld>
            <a:endParaRPr lang="ko-KR" altLang="en-US" dirty="0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 smtClean="0"/>
              <a:t>인천직업능력교육원 팀 프로젝트 </a:t>
            </a:r>
            <a:r>
              <a:rPr lang="en-US" altLang="ko-KR" smtClean="0"/>
              <a:t>| August 2020 </a:t>
            </a:r>
            <a:endParaRPr lang="ko-KR" altLang="en-US"/>
          </a:p>
        </p:txBody>
      </p:sp>
      <p:pic>
        <p:nvPicPr>
          <p:cNvPr id="1026" name="Picture 2" descr="C:\Users\Administrator\Desktop\Capture+_2020-08-13-12-48-55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194" y="403759"/>
            <a:ext cx="2965164" cy="5946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5630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dirty="0" err="1" smtClean="0">
                <a:latin typeface="Adobe 명조 Std M" pitchFamily="18" charset="-127"/>
              </a:rPr>
              <a:t>Git</a:t>
            </a:r>
            <a:r>
              <a:rPr lang="en-US" altLang="ko-KR" sz="3600" dirty="0" smtClean="0">
                <a:latin typeface="Adobe 명조 Std M" pitchFamily="18" charset="-127"/>
              </a:rPr>
              <a:t> hub</a:t>
            </a:r>
            <a:endParaRPr lang="ko-KR" altLang="en-US" sz="3600" dirty="0">
              <a:latin typeface="Adobe 명조 Std 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09833" y="1759723"/>
            <a:ext cx="10515600" cy="4906324"/>
          </a:xfrm>
        </p:spPr>
        <p:txBody>
          <a:bodyPr>
            <a:normAutofit/>
          </a:bodyPr>
          <a:lstStyle/>
          <a:p>
            <a:r>
              <a:rPr lang="ko-KR" altLang="en-US" sz="2000" dirty="0" smtClean="0">
                <a:latin typeface="Adobe 명조 Std M" pitchFamily="18" charset="-127"/>
              </a:rPr>
              <a:t>프로젝트 관리를 </a:t>
            </a:r>
            <a:endParaRPr lang="en-US" altLang="ko-KR" sz="2000" dirty="0" smtClean="0">
              <a:latin typeface="Adobe 명조 Std M" pitchFamily="18" charset="-127"/>
            </a:endParaRPr>
          </a:p>
          <a:p>
            <a:pPr marL="0" indent="0">
              <a:buNone/>
            </a:pPr>
            <a:r>
              <a:rPr lang="en-US" altLang="ko-KR" sz="2000" dirty="0">
                <a:latin typeface="Adobe 명조 Std M" pitchFamily="18" charset="-127"/>
              </a:rPr>
              <a:t> </a:t>
            </a:r>
            <a:r>
              <a:rPr lang="en-US" altLang="ko-KR" sz="2000" dirty="0" smtClean="0">
                <a:latin typeface="Adobe 명조 Std M" pitchFamily="18" charset="-127"/>
              </a:rPr>
              <a:t> </a:t>
            </a:r>
            <a:r>
              <a:rPr lang="ko-KR" altLang="en-US" sz="2000" dirty="0" smtClean="0">
                <a:latin typeface="Adobe 명조 Std M" pitchFamily="18" charset="-127"/>
              </a:rPr>
              <a:t>위해 </a:t>
            </a:r>
            <a:r>
              <a:rPr lang="ko-KR" altLang="en-US" sz="2000" dirty="0" err="1" smtClean="0">
                <a:latin typeface="Adobe 명조 Std M" pitchFamily="18" charset="-127"/>
              </a:rPr>
              <a:t>깃허브</a:t>
            </a:r>
            <a:r>
              <a:rPr lang="ko-KR" altLang="en-US" sz="2000" dirty="0" smtClean="0">
                <a:latin typeface="Adobe 명조 Std M" pitchFamily="18" charset="-127"/>
              </a:rPr>
              <a:t> 사용</a:t>
            </a:r>
            <a:endParaRPr lang="en-US" altLang="ko-KR" sz="2000" dirty="0" smtClean="0">
              <a:latin typeface="Adobe 명조 Std M" pitchFamily="18" charset="-127"/>
            </a:endParaRPr>
          </a:p>
          <a:p>
            <a:pPr marL="0" indent="0">
              <a:buNone/>
            </a:pPr>
            <a:endParaRPr lang="en-US" altLang="ko-KR" sz="2000" dirty="0">
              <a:latin typeface="Adobe 명조 Std M" pitchFamily="18" charset="-127"/>
            </a:endParaRPr>
          </a:p>
          <a:p>
            <a:pPr marL="0" indent="0">
              <a:buNone/>
            </a:pPr>
            <a:endParaRPr lang="en-US" altLang="ko-KR" sz="2000" dirty="0" smtClean="0">
              <a:latin typeface="Adobe 명조 Std M" pitchFamily="18" charset="-127"/>
            </a:endParaRPr>
          </a:p>
          <a:p>
            <a:pPr marL="0" indent="0">
              <a:buNone/>
            </a:pPr>
            <a:endParaRPr lang="en-US" altLang="ko-KR" sz="2000" dirty="0">
              <a:latin typeface="Adobe 명조 Std M" pitchFamily="18" charset="-127"/>
            </a:endParaRPr>
          </a:p>
          <a:p>
            <a:pPr marL="0" indent="0">
              <a:buNone/>
            </a:pPr>
            <a:endParaRPr lang="en-US" altLang="ko-KR" sz="2000" dirty="0" smtClean="0">
              <a:latin typeface="Adobe 명조 Std M" pitchFamily="18" charset="-127"/>
            </a:endParaRPr>
          </a:p>
          <a:p>
            <a:pPr marL="0" indent="0">
              <a:buNone/>
            </a:pPr>
            <a:endParaRPr lang="en-US" altLang="ko-KR" sz="2000" dirty="0">
              <a:latin typeface="Adobe 명조 Std M" pitchFamily="18" charset="-127"/>
            </a:endParaRPr>
          </a:p>
          <a:p>
            <a:pPr marL="0" indent="0">
              <a:buNone/>
            </a:pPr>
            <a:endParaRPr lang="en-US" altLang="ko-KR" sz="2000" dirty="0">
              <a:latin typeface="Adobe 명조 Std M" pitchFamily="18" charset="-127"/>
            </a:endParaRPr>
          </a:p>
          <a:p>
            <a:pPr marL="0" indent="0">
              <a:buNone/>
            </a:pPr>
            <a:endParaRPr lang="en-US" altLang="ko-KR" sz="2000" dirty="0" smtClean="0">
              <a:latin typeface="Adobe 명조 Std M" pitchFamily="18" charset="-127"/>
            </a:endParaRPr>
          </a:p>
          <a:p>
            <a:pPr marL="0" indent="0">
              <a:buNone/>
            </a:pPr>
            <a:endParaRPr lang="en-US" altLang="ko-KR" sz="2000" dirty="0" smtClean="0">
              <a:latin typeface="Adobe 명조 Std M" pitchFamily="18" charset="-127"/>
            </a:endParaRPr>
          </a:p>
          <a:p>
            <a:pPr marL="0" indent="0">
              <a:buNone/>
            </a:pPr>
            <a:endParaRPr lang="en-US" altLang="ko-KR" sz="2000" dirty="0" smtClean="0">
              <a:latin typeface="Adobe 명조 Std M" pitchFamily="18" charset="-127"/>
            </a:endParaRPr>
          </a:p>
          <a:p>
            <a:r>
              <a:rPr lang="en-US" altLang="ko-KR" sz="2000" dirty="0">
                <a:latin typeface="Adobe 명조 Std M" pitchFamily="18" charset="-127"/>
                <a:hlinkClick r:id="rId2"/>
              </a:rPr>
              <a:t>https://</a:t>
            </a:r>
            <a:r>
              <a:rPr lang="en-US" altLang="ko-KR" sz="2000" dirty="0" smtClean="0">
                <a:latin typeface="Adobe 명조 Std M" pitchFamily="18" charset="-127"/>
                <a:hlinkClick r:id="rId2"/>
              </a:rPr>
              <a:t>github.com/JuyoungHam/2020Project</a:t>
            </a:r>
            <a:endParaRPr lang="en-US" altLang="ko-KR" sz="2000" dirty="0" smtClean="0">
              <a:latin typeface="Adobe 명조 Std M" pitchFamily="18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>
                <a:latin typeface="Adobe 명조 Std M" pitchFamily="18" charset="-127"/>
                <a:ea typeface="Adobe 명조 Std M" pitchFamily="18" charset="-127"/>
              </a:rPr>
              <a:pPr/>
              <a:t>17</a:t>
            </a:fld>
            <a:endParaRPr lang="ko-KR" altLang="en-US">
              <a:latin typeface="Adobe 명조 Std M" pitchFamily="18" charset="-127"/>
              <a:ea typeface="Adobe 명조 Std M" pitchFamily="18" charset="-127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271855" y="1392211"/>
            <a:ext cx="5857096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971"/>
          <a:stretch/>
        </p:blipFill>
        <p:spPr bwMode="auto">
          <a:xfrm>
            <a:off x="3756253" y="141621"/>
            <a:ext cx="8024070" cy="58672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81402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61054" y="2968281"/>
            <a:ext cx="5125994" cy="1325563"/>
          </a:xfrm>
        </p:spPr>
        <p:txBody>
          <a:bodyPr/>
          <a:lstStyle/>
          <a:p>
            <a:r>
              <a:rPr lang="ko-KR" altLang="en-US" dirty="0" smtClean="0"/>
              <a:t>실제 </a:t>
            </a:r>
            <a:r>
              <a:rPr lang="ko-KR" altLang="en-US" dirty="0" err="1" smtClean="0"/>
              <a:t>앱</a:t>
            </a:r>
            <a:r>
              <a:rPr lang="ko-KR" altLang="en-US" dirty="0" smtClean="0"/>
              <a:t> 구현 소개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           </a:t>
            </a:r>
            <a:r>
              <a:rPr lang="ko-KR" altLang="en-US" sz="3200" dirty="0" err="1" smtClean="0"/>
              <a:t>안드로이드</a:t>
            </a:r>
            <a:endParaRPr lang="ko-KR" altLang="en-US" sz="320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pPr/>
              <a:t>18</a:t>
            </a:fld>
            <a:endParaRPr lang="ko-KR" altLang="en-US"/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 smtClean="0"/>
              <a:t>인천직업능력교육원 팀 프로젝트 </a:t>
            </a:r>
            <a:r>
              <a:rPr lang="en-US" altLang="ko-KR" smtClean="0"/>
              <a:t>| August 2020 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2767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0" t="9509"/>
          <a:stretch/>
        </p:blipFill>
        <p:spPr>
          <a:xfrm rot="10800000">
            <a:off x="2558036" y="1738184"/>
            <a:ext cx="9633963" cy="511981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695935" y="881742"/>
            <a:ext cx="227290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 err="1" smtClean="0">
                <a:latin typeface="Adobe 명조 Std M" pitchFamily="18" charset="-127"/>
                <a:ea typeface="Adobe 명조 Std M" pitchFamily="18" charset="-127"/>
              </a:rPr>
              <a:t>홈화면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새로운 공연전시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인기 공연전시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예정 공연전시</a:t>
            </a:r>
            <a:endParaRPr lang="en-US" altLang="ko-KR" dirty="0">
              <a:latin typeface="Adobe 명조 Std M" pitchFamily="18" charset="-127"/>
              <a:ea typeface="Adobe 명조 Std M" pitchFamily="18" charset="-127"/>
            </a:endParaRPr>
          </a:p>
          <a:p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2. </a:t>
            </a:r>
            <a:r>
              <a:rPr lang="ko-KR" altLang="en-US" dirty="0" err="1" smtClean="0">
                <a:latin typeface="Adobe 명조 Std M" pitchFamily="18" charset="-127"/>
                <a:ea typeface="Adobe 명조 Std M" pitchFamily="18" charset="-127"/>
              </a:rPr>
              <a:t>전시탭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3. </a:t>
            </a:r>
            <a:r>
              <a:rPr lang="ko-KR" altLang="en-US" dirty="0" err="1" smtClean="0">
                <a:latin typeface="Adobe 명조 Std M" pitchFamily="18" charset="-127"/>
                <a:ea typeface="Adobe 명조 Std M" pitchFamily="18" charset="-127"/>
              </a:rPr>
              <a:t>공연탭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 err="1" smtClean="0">
                <a:latin typeface="Adobe 명조 Std M" pitchFamily="18" charset="-127"/>
                <a:ea typeface="Adobe 명조 Std M" pitchFamily="18" charset="-127"/>
              </a:rPr>
              <a:t>태그별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 정보 제공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현재 진행중인 아이템 정보만 제공</a:t>
            </a:r>
            <a:endParaRPr lang="en-US" altLang="ko-KR" dirty="0">
              <a:latin typeface="Adobe 명조 Std M" pitchFamily="18" charset="-127"/>
              <a:ea typeface="Adobe 명조 Std M" pitchFamily="18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pPr/>
              <a:t>19</a:t>
            </a:fld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199" y="6389302"/>
            <a:ext cx="3946072" cy="365125"/>
          </a:xfrm>
        </p:spPr>
        <p:txBody>
          <a:bodyPr/>
          <a:lstStyle/>
          <a:p>
            <a:r>
              <a:rPr lang="ko-KR" altLang="en-US" dirty="0" smtClean="0"/>
              <a:t>인천직업능력교육원 팀 프로젝트 </a:t>
            </a:r>
            <a:r>
              <a:rPr lang="en-US" altLang="ko-KR" dirty="0" smtClean="0"/>
              <a:t>| August 2020 </a:t>
            </a:r>
            <a:endParaRPr lang="ko-KR" altLang="en-US" dirty="0"/>
          </a:p>
        </p:txBody>
      </p:sp>
      <p:pic>
        <p:nvPicPr>
          <p:cNvPr id="2050" name="Picture 2" descr="C:\Users\Administrator\Desktop\Capture+_2020-08-13-12-41-35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619" y="168800"/>
            <a:ext cx="2373384" cy="6080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Administrator\Desktop\Capture+_2020-08-13-12-43-46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3230" y="168800"/>
            <a:ext cx="3031927" cy="6080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Administrator\Desktop\Capture+_2020-08-13-12-42-23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6531" y="168800"/>
            <a:ext cx="3031927" cy="6080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3697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008E62C0-14A1-4A12-B41E-13F0E87755BC}"/>
              </a:ext>
            </a:extLst>
          </p:cNvPr>
          <p:cNvSpPr txBox="1"/>
          <p:nvPr/>
        </p:nvSpPr>
        <p:spPr>
          <a:xfrm>
            <a:off x="3839219" y="345400"/>
            <a:ext cx="1996052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Adobe 명조 Std M" pitchFamily="18" charset="-127"/>
                <a:ea typeface="Adobe 명조 Std M" pitchFamily="18" charset="-127"/>
              </a:rPr>
              <a:t>INDEX</a:t>
            </a:r>
            <a:endParaRPr lang="en-US" altLang="ko-KR" sz="2400" dirty="0">
              <a:ln>
                <a:solidFill>
                  <a:prstClr val="black">
                    <a:alpha val="30000"/>
                  </a:prstClr>
                </a:solidFill>
              </a:ln>
              <a:latin typeface="Adobe 명조 Std M" pitchFamily="18" charset="-127"/>
              <a:ea typeface="Adobe 명조 Std M" pitchFamily="18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="" xmlns:a16="http://schemas.microsoft.com/office/drawing/2014/main" id="{21582EED-4CEF-4332-AD6E-3A0DE847DFC5}"/>
              </a:ext>
            </a:extLst>
          </p:cNvPr>
          <p:cNvSpPr/>
          <p:nvPr/>
        </p:nvSpPr>
        <p:spPr>
          <a:xfrm>
            <a:off x="3949324" y="807065"/>
            <a:ext cx="3771900" cy="50977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4701AD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D7B7EE40-BAD9-4569-9BF6-F6E9ACA78A3C}"/>
              </a:ext>
            </a:extLst>
          </p:cNvPr>
          <p:cNvSpPr txBox="1"/>
          <p:nvPr/>
        </p:nvSpPr>
        <p:spPr>
          <a:xfrm>
            <a:off x="4674056" y="2037689"/>
            <a:ext cx="23224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Adobe 명조 Std M" pitchFamily="18" charset="-127"/>
                <a:ea typeface="Adobe 명조 Std M" pitchFamily="18" charset="-127"/>
              </a:rPr>
              <a:t>1. </a:t>
            </a:r>
            <a:r>
              <a:rPr lang="ko-KR" altLang="en-US" sz="2000" dirty="0">
                <a:latin typeface="Adobe 명조 Std M" pitchFamily="18" charset="-127"/>
                <a:ea typeface="Adobe 명조 Std M" pitchFamily="18" charset="-127"/>
              </a:rPr>
              <a:t>기획 의도</a:t>
            </a:r>
            <a:endParaRPr lang="en-US" altLang="ko-KR" sz="2000" dirty="0">
              <a:latin typeface="Adobe 명조 Std M" pitchFamily="18" charset="-127"/>
              <a:ea typeface="Adobe 명조 Std M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D7B7EE40-BAD9-4569-9BF6-F6E9ACA78A3C}"/>
              </a:ext>
            </a:extLst>
          </p:cNvPr>
          <p:cNvSpPr txBox="1"/>
          <p:nvPr/>
        </p:nvSpPr>
        <p:spPr>
          <a:xfrm>
            <a:off x="4674059" y="2678285"/>
            <a:ext cx="23224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Adobe 명조 Std M" pitchFamily="18" charset="-127"/>
                <a:ea typeface="Adobe 명조 Std M" pitchFamily="18" charset="-127"/>
              </a:rPr>
              <a:t>2. </a:t>
            </a:r>
            <a:r>
              <a:rPr lang="ko-KR" altLang="en-US" sz="2000" dirty="0">
                <a:latin typeface="Adobe 명조 Std M" pitchFamily="18" charset="-127"/>
                <a:ea typeface="Adobe 명조 Std M" pitchFamily="18" charset="-127"/>
              </a:rPr>
              <a:t>제공 서비스</a:t>
            </a:r>
            <a:endParaRPr lang="en-US" altLang="ko-KR" sz="2000" dirty="0">
              <a:latin typeface="Adobe 명조 Std M" pitchFamily="18" charset="-127"/>
              <a:ea typeface="Adobe 명조 Std M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D7B7EE40-BAD9-4569-9BF6-F6E9ACA78A3C}"/>
              </a:ext>
            </a:extLst>
          </p:cNvPr>
          <p:cNvSpPr txBox="1"/>
          <p:nvPr/>
        </p:nvSpPr>
        <p:spPr>
          <a:xfrm>
            <a:off x="4674059" y="3926985"/>
            <a:ext cx="27259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Adobe 명조 Std M" pitchFamily="18" charset="-127"/>
                <a:ea typeface="Adobe 명조 Std M" pitchFamily="18" charset="-127"/>
              </a:rPr>
              <a:t>4. </a:t>
            </a:r>
            <a:r>
              <a:rPr lang="ko-KR" altLang="en-US" sz="2000" dirty="0" smtClean="0">
                <a:latin typeface="Adobe 명조 Std M" pitchFamily="18" charset="-127"/>
                <a:ea typeface="Adobe 명조 Std M" pitchFamily="18" charset="-127"/>
              </a:rPr>
              <a:t>애플리케이션 구현</a:t>
            </a:r>
            <a:endParaRPr lang="en-US" altLang="ko-KR" sz="2000" dirty="0">
              <a:latin typeface="Adobe 명조 Std M" pitchFamily="18" charset="-127"/>
              <a:ea typeface="Adobe 명조 Std M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D7B7EE40-BAD9-4569-9BF6-F6E9ACA78A3C}"/>
              </a:ext>
            </a:extLst>
          </p:cNvPr>
          <p:cNvSpPr txBox="1"/>
          <p:nvPr/>
        </p:nvSpPr>
        <p:spPr>
          <a:xfrm>
            <a:off x="4674055" y="3333220"/>
            <a:ext cx="23224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Adobe 명조 Std M" pitchFamily="18" charset="-127"/>
                <a:ea typeface="Adobe 명조 Std M" pitchFamily="18" charset="-127"/>
              </a:rPr>
              <a:t>3. </a:t>
            </a:r>
            <a:r>
              <a:rPr lang="ko-KR" altLang="en-US" sz="2000" dirty="0" smtClean="0">
                <a:latin typeface="Adobe 명조 Std M" pitchFamily="18" charset="-127"/>
                <a:ea typeface="Adobe 명조 Std M" pitchFamily="18" charset="-127"/>
              </a:rPr>
              <a:t>진행 과정</a:t>
            </a:r>
            <a:endParaRPr lang="en-US" altLang="ko-KR" sz="2000" dirty="0">
              <a:latin typeface="Adobe 명조 Std M" pitchFamily="18" charset="-127"/>
              <a:ea typeface="Adobe 명조 Std M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D7B7EE40-BAD9-4569-9BF6-F6E9ACA78A3C}"/>
              </a:ext>
            </a:extLst>
          </p:cNvPr>
          <p:cNvSpPr txBox="1"/>
          <p:nvPr/>
        </p:nvSpPr>
        <p:spPr>
          <a:xfrm>
            <a:off x="4674059" y="4592327"/>
            <a:ext cx="2322429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000" dirty="0">
                <a:latin typeface="Adobe 명조 Std M" pitchFamily="18" charset="-127"/>
                <a:ea typeface="Adobe 명조 Std M" pitchFamily="18" charset="-127"/>
              </a:rPr>
              <a:t>5. </a:t>
            </a:r>
            <a:r>
              <a:rPr lang="ko-KR" altLang="en-US" sz="2000" dirty="0" smtClean="0">
                <a:latin typeface="Adobe 명조 Std M" pitchFamily="18" charset="-127"/>
                <a:ea typeface="Adobe 명조 Std M" pitchFamily="18" charset="-127"/>
              </a:rPr>
              <a:t>마무리</a:t>
            </a:r>
            <a:endParaRPr lang="en-US" altLang="ko-KR" sz="2000" dirty="0" smtClean="0">
              <a:latin typeface="Adobe 명조 Std M" pitchFamily="18" charset="-127"/>
              <a:ea typeface="Adobe 명조 Std M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 smtClean="0"/>
              <a:t>인천직업능력교육원 팀 프로젝트 </a:t>
            </a:r>
            <a:r>
              <a:rPr lang="en-US" altLang="ko-KR" smtClean="0"/>
              <a:t>| August 2020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38111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875078" y="4180114"/>
            <a:ext cx="397946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공연 정보 제공</a:t>
            </a:r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(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제목</a:t>
            </a:r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, 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기간</a:t>
            </a:r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, 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설명 및 위치와 홈페이지 안내 </a:t>
            </a:r>
            <a:r>
              <a:rPr lang="ko-KR" altLang="en-US" dirty="0">
                <a:latin typeface="Adobe 명조 Std M" pitchFamily="18" charset="-127"/>
                <a:ea typeface="Adobe 명조 Std M" pitchFamily="18" charset="-127"/>
              </a:rPr>
              <a:t>등</a:t>
            </a:r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공유 가능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dirty="0" err="1" smtClean="0">
                <a:latin typeface="Adobe 명조 Std M" pitchFamily="18" charset="-127"/>
                <a:ea typeface="Adobe 명조 Std M" pitchFamily="18" charset="-127"/>
              </a:rPr>
              <a:t>댓글과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 </a:t>
            </a:r>
            <a:r>
              <a:rPr lang="ko-KR" altLang="en-US" dirty="0" err="1" smtClean="0">
                <a:latin typeface="Adobe 명조 Std M" pitchFamily="18" charset="-127"/>
                <a:ea typeface="Adobe 명조 Std M" pitchFamily="18" charset="-127"/>
              </a:rPr>
              <a:t>좋아요를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 이용한 소통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    (1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인당 </a:t>
            </a:r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1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회</a:t>
            </a:r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, on/off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형태</a:t>
            </a:r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사용자들이 직접 작성한 리뷰와 평점 </a:t>
            </a:r>
            <a:endParaRPr lang="ko-KR" altLang="en-US" dirty="0">
              <a:latin typeface="Adobe 명조 Std M" pitchFamily="18" charset="-127"/>
              <a:ea typeface="Adobe 명조 Std M" pitchFamily="18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pPr/>
              <a:t>20</a:t>
            </a:fld>
            <a:endParaRPr lang="ko-KR" altLang="en-US"/>
          </a:p>
        </p:txBody>
      </p:sp>
      <p:pic>
        <p:nvPicPr>
          <p:cNvPr id="3074" name="Picture 2" descr="C:\Users\Administrator\Desktop\Capture+_2020-08-13-12-43-08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991"/>
          <a:stretch/>
        </p:blipFill>
        <p:spPr bwMode="auto">
          <a:xfrm>
            <a:off x="647751" y="249148"/>
            <a:ext cx="3333991" cy="6359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C:\Users\Administrator\Desktop\Capture+_2020-08-13-12-43-08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493" b="18498"/>
          <a:stretch/>
        </p:blipFill>
        <p:spPr bwMode="auto">
          <a:xfrm>
            <a:off x="4429004" y="249147"/>
            <a:ext cx="3333991" cy="6359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C:\Users\Administrator\Desktop\Capture+_2020-08-13-12-43-08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540"/>
          <a:stretch/>
        </p:blipFill>
        <p:spPr bwMode="auto">
          <a:xfrm>
            <a:off x="8106789" y="249148"/>
            <a:ext cx="3333991" cy="3025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8842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24484" y="0"/>
            <a:ext cx="12067516" cy="678797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836478" y="1889849"/>
            <a:ext cx="258917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dirty="0" err="1" smtClean="0">
                <a:latin typeface="Adobe 명조 Std M" pitchFamily="18" charset="-127"/>
                <a:ea typeface="Adobe 명조 Std M" pitchFamily="18" charset="-127"/>
              </a:rPr>
              <a:t>댓글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 작성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제목 </a:t>
            </a:r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20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글자 제한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내용 </a:t>
            </a:r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1000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글자 제한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dirty="0" err="1" smtClean="0">
                <a:latin typeface="Adobe 명조 Std M" pitchFamily="18" charset="-127"/>
                <a:ea typeface="Adobe 명조 Std M" pitchFamily="18" charset="-127"/>
              </a:rPr>
              <a:t>별점</a:t>
            </a:r>
            <a:r>
              <a:rPr lang="ko-KR" altLang="en-US" dirty="0">
                <a:latin typeface="Adobe 명조 Std M" pitchFamily="18" charset="-127"/>
                <a:ea typeface="Adobe 명조 Std M" pitchFamily="18" charset="-127"/>
              </a:rPr>
              <a:t> 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채점 가능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삭제 가능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131063" y="3906940"/>
            <a:ext cx="29392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 err="1" smtClean="0">
                <a:latin typeface="Adobe 명조 Std M" pitchFamily="18" charset="-127"/>
                <a:ea typeface="Adobe 명조 Std M" pitchFamily="18" charset="-127"/>
              </a:rPr>
              <a:t>댓글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 모두 보기 </a:t>
            </a:r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-</a:t>
            </a:r>
          </a:p>
          <a:p>
            <a:pPr algn="r"/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다양한 정렬 기준 선택 </a:t>
            </a:r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-</a:t>
            </a:r>
          </a:p>
          <a:p>
            <a:pPr algn="r"/>
            <a:r>
              <a:rPr lang="ko-KR" altLang="en-US" dirty="0" err="1" smtClean="0">
                <a:latin typeface="Adobe 명조 Std M" pitchFamily="18" charset="-127"/>
                <a:ea typeface="Adobe 명조 Std M" pitchFamily="18" charset="-127"/>
              </a:rPr>
              <a:t>댓글에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 좋아요 기능 </a:t>
            </a:r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-</a:t>
            </a:r>
          </a:p>
          <a:p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 (1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인당 </a:t>
            </a:r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1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회</a:t>
            </a:r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, on/off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형</a:t>
            </a:r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) 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9154288" y="6320019"/>
            <a:ext cx="2743200" cy="365125"/>
          </a:xfrm>
        </p:spPr>
        <p:txBody>
          <a:bodyPr/>
          <a:lstStyle/>
          <a:p>
            <a:fld id="{4AE1E1EF-90A0-4171-8CF9-B3BC5042A8FC}" type="slidenum">
              <a:rPr lang="ko-KR" altLang="en-US" smtClean="0">
                <a:latin typeface="Adobe 명조 Std M" pitchFamily="18" charset="-127"/>
                <a:ea typeface="Adobe 명조 Std M" pitchFamily="18" charset="-127"/>
              </a:rPr>
              <a:pPr/>
              <a:t>21</a:t>
            </a:fld>
            <a:endParaRPr lang="ko-KR" altLang="en-US" dirty="0">
              <a:latin typeface="Adobe 명조 Std M" pitchFamily="18" charset="-127"/>
              <a:ea typeface="Adobe 명조 Std M" pitchFamily="18" charset="-127"/>
            </a:endParaRPr>
          </a:p>
        </p:txBody>
      </p:sp>
      <p:pic>
        <p:nvPicPr>
          <p:cNvPr id="4098" name="Picture 2" descr="C:\Users\Administrator\Desktop\Capture+_2020-08-13-12-43-19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408" y="238769"/>
            <a:ext cx="3119742" cy="6256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Administrator\Desktop\Capture+_2020-08-13-12-43-35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2194" y="238768"/>
            <a:ext cx="3119742" cy="6256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0291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363686" y="2633270"/>
            <a:ext cx="33448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dirty="0" err="1" smtClean="0">
                <a:latin typeface="Adobe 명조 Std M" pitchFamily="18" charset="-127"/>
                <a:ea typeface="Adobe 명조 Std M" pitchFamily="18" charset="-127"/>
              </a:rPr>
              <a:t>마이페이지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 및 설정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테마 선택 가능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내가 쓴 리뷰와 좋아요 목록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pPr/>
              <a:t>22</a:t>
            </a:fld>
            <a:endParaRPr lang="ko-KR" altLang="en-US"/>
          </a:p>
        </p:txBody>
      </p:sp>
      <p:pic>
        <p:nvPicPr>
          <p:cNvPr id="5122" name="Picture 2" descr="C:\Users\Administrator\Desktop\Capture+_2020-08-13-12-44-0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620" y="326548"/>
            <a:ext cx="3091066" cy="6199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Administrator\Desktop\Capture+_2020-08-13-13-33-52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120"/>
          <a:stretch/>
        </p:blipFill>
        <p:spPr bwMode="auto">
          <a:xfrm>
            <a:off x="9394218" y="273169"/>
            <a:ext cx="2668849" cy="6311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C:\Users\Administrator\Desktop\Capture+_2020-08-13-13-33-33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5166" y="273168"/>
            <a:ext cx="2716859" cy="6311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246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664609" y="2484149"/>
            <a:ext cx="252739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dirty="0" err="1" smtClean="0">
                <a:latin typeface="Adobe 명조 Std M" pitchFamily="18" charset="-127"/>
                <a:ea typeface="Adobe 명조 Std M" pitchFamily="18" charset="-127"/>
              </a:rPr>
              <a:t>좋아요한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 아이템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내 리뷰 보기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dirty="0" err="1" smtClean="0">
                <a:latin typeface="Adobe 명조 Std M" pitchFamily="18" charset="-127"/>
                <a:ea typeface="Adobe 명조 Std M" pitchFamily="18" charset="-127"/>
              </a:rPr>
              <a:t>댓글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 수정 및 삭제 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아이템 카드를 통해 상세정보 제공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pPr/>
              <a:t>23</a:t>
            </a:fld>
            <a:endParaRPr lang="ko-KR" altLang="en-US"/>
          </a:p>
        </p:txBody>
      </p:sp>
      <p:pic>
        <p:nvPicPr>
          <p:cNvPr id="6146" name="Picture 2" descr="C:\Users\Administrator\Desktop\Capture+_2020-08-13-12-44-37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35" y="279750"/>
            <a:ext cx="3132715" cy="6282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Administrator\Desktop\Capture+_2020-08-13-12-46-4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6479" y="279750"/>
            <a:ext cx="3132715" cy="6282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C:\Users\Administrator\Desktop\Capture+_2020-08-13-12-44-49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3599" y="279750"/>
            <a:ext cx="3132714" cy="6282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4224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058393" y="3804849"/>
            <a:ext cx="205122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계정관리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프로필 변경</a:t>
            </a:r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 (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닉네임</a:t>
            </a:r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, 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사진</a:t>
            </a:r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변경사항은 데이터베이스에 저장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회원탈퇴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dirty="0" err="1" smtClean="0">
                <a:latin typeface="Adobe 명조 Std M" pitchFamily="18" charset="-127"/>
                <a:ea typeface="Adobe 명조 Std M" pitchFamily="18" charset="-127"/>
              </a:rPr>
              <a:t>탈퇴시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 사용자 정보 삭제</a:t>
            </a:r>
            <a:endParaRPr lang="ko-KR" altLang="en-US" dirty="0">
              <a:latin typeface="Adobe 명조 Std M" pitchFamily="18" charset="-127"/>
              <a:ea typeface="Adobe 명조 Std M" pitchFamily="18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pPr/>
              <a:t>24</a:t>
            </a:fld>
            <a:endParaRPr lang="ko-KR" altLang="en-US"/>
          </a:p>
        </p:txBody>
      </p:sp>
      <p:pic>
        <p:nvPicPr>
          <p:cNvPr id="7171" name="Picture 3" descr="C:\Users\Administrator\Desktop\Capture+_2020-08-13-12-48-36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9507" y="297950"/>
            <a:ext cx="3037673" cy="609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C:\Users\Administrator\Desktop\Capture+_2020-08-13-12-46-57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658" y="297950"/>
            <a:ext cx="3038008" cy="6092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3" name="Picture 5" descr="C:\Users\Administrator\Desktop\Capture+_2020-08-13-12-48-48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3038" y="297950"/>
            <a:ext cx="3038009" cy="6092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1778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 smtClean="0"/>
              <a:t>인천직업능력교육원 팀 프로젝트 </a:t>
            </a:r>
            <a:r>
              <a:rPr lang="en-US" altLang="ko-KR" smtClean="0"/>
              <a:t>| August 2020 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pPr/>
              <a:t>25</a:t>
            </a:fld>
            <a:endParaRPr lang="ko-KR" altLang="en-US"/>
          </a:p>
        </p:txBody>
      </p:sp>
      <p:sp>
        <p:nvSpPr>
          <p:cNvPr id="6" name="직사각형 5">
            <a:hlinkClick r:id="rId2"/>
          </p:cNvPr>
          <p:cNvSpPr/>
          <p:nvPr/>
        </p:nvSpPr>
        <p:spPr>
          <a:xfrm>
            <a:off x="2567262" y="3225114"/>
            <a:ext cx="72182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hlinkClick r:id="rId3"/>
              </a:rPr>
              <a:t>https://www.youtube.com/watch?v=a0E18svotRs&amp;feature=youtu.be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5943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106856" y="2591394"/>
            <a:ext cx="5710881" cy="1325563"/>
          </a:xfrm>
        </p:spPr>
        <p:txBody>
          <a:bodyPr/>
          <a:lstStyle/>
          <a:p>
            <a:r>
              <a:rPr lang="ko-KR" altLang="en-US" dirty="0" smtClean="0"/>
              <a:t>실제 </a:t>
            </a:r>
            <a:r>
              <a:rPr lang="ko-KR" altLang="en-US" dirty="0" err="1" smtClean="0"/>
              <a:t>앱</a:t>
            </a:r>
            <a:r>
              <a:rPr lang="ko-KR" altLang="en-US" dirty="0" smtClean="0"/>
              <a:t> 구현 소개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           </a:t>
            </a:r>
            <a:r>
              <a:rPr lang="en-US" altLang="ko-KR" sz="3200" dirty="0"/>
              <a:t>	</a:t>
            </a:r>
            <a:r>
              <a:rPr lang="en-US" altLang="ko-KR" sz="3200" dirty="0" smtClean="0"/>
              <a:t>	   </a:t>
            </a:r>
            <a:r>
              <a:rPr lang="ko-KR" altLang="en-US" sz="3200" dirty="0" smtClean="0"/>
              <a:t>웹</a:t>
            </a:r>
            <a:endParaRPr lang="ko-KR" altLang="en-US" sz="320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pPr/>
              <a:t>26</a:t>
            </a:fld>
            <a:endParaRPr lang="ko-KR" altLang="en-US"/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 dirty="0" smtClean="0"/>
              <a:t>인천직업능력교육원 팀 프로젝트 </a:t>
            </a:r>
            <a:r>
              <a:rPr lang="en-US" altLang="ko-KR" dirty="0" smtClean="0"/>
              <a:t>| August 2020 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041586" y="4761464"/>
            <a:ext cx="234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발표자</a:t>
            </a:r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	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최수빈</a:t>
            </a:r>
            <a:endParaRPr lang="ko-KR" altLang="en-US" dirty="0">
              <a:latin typeface="Adobe 명조 Std M" pitchFamily="18" charset="-127"/>
              <a:ea typeface="Adobe 명조 Std 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12782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68360" y="12737"/>
            <a:ext cx="10515600" cy="1325563"/>
          </a:xfrm>
        </p:spPr>
        <p:txBody>
          <a:bodyPr>
            <a:normAutofit/>
          </a:bodyPr>
          <a:lstStyle/>
          <a:p>
            <a:pPr algn="r"/>
            <a:r>
              <a:rPr lang="ko-KR" altLang="en-US" sz="3600" dirty="0" smtClean="0"/>
              <a:t>로그인</a:t>
            </a:r>
            <a:r>
              <a:rPr lang="en-US" altLang="ko-KR" sz="3600" dirty="0" smtClean="0"/>
              <a:t>/</a:t>
            </a:r>
            <a:r>
              <a:rPr lang="ko-KR" altLang="en-US" sz="3600" dirty="0" smtClean="0"/>
              <a:t>로그아웃</a:t>
            </a:r>
            <a:endParaRPr lang="ko-KR" altLang="en-US" sz="360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 smtClean="0"/>
              <a:t>인천직업능력교육원 팀 프로젝트 </a:t>
            </a:r>
            <a:r>
              <a:rPr lang="en-US" altLang="ko-KR" smtClean="0"/>
              <a:t>| August 2020 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pPr/>
              <a:t>27</a:t>
            </a:fld>
            <a:endParaRPr lang="ko-KR" altLang="en-US"/>
          </a:p>
        </p:txBody>
      </p:sp>
      <p:pic>
        <p:nvPicPr>
          <p:cNvPr id="6" name="Picture 3" descr="C:\Users\Administrator\Desktop\KakaoTalk_20200811_122947786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194" y="1005017"/>
            <a:ext cx="8305101" cy="4226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직선 연결선 6"/>
          <p:cNvCxnSpPr/>
          <p:nvPr/>
        </p:nvCxnSpPr>
        <p:spPr>
          <a:xfrm>
            <a:off x="70024" y="675519"/>
            <a:ext cx="7788873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6" name="Picture 2" descr="C:\Users\Administrator\Desktop\로그아웃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216" y="3346788"/>
            <a:ext cx="8355056" cy="2584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2582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내용 개체 틀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12192000" cy="6858000"/>
          </a:xfr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620265" y="2533220"/>
            <a:ext cx="5537886" cy="1325563"/>
          </a:xfrm>
        </p:spPr>
        <p:txBody>
          <a:bodyPr>
            <a:normAutofit/>
          </a:bodyPr>
          <a:lstStyle/>
          <a:p>
            <a:r>
              <a:rPr lang="ko-KR" altLang="en-US" sz="3600" dirty="0" smtClean="0"/>
              <a:t>데이터 추가</a:t>
            </a:r>
            <a:endParaRPr lang="ko-KR" altLang="en-US" sz="360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 smtClean="0"/>
              <a:t>인천직업능력교육원 팀 프로젝트 </a:t>
            </a:r>
            <a:r>
              <a:rPr lang="en-US" altLang="ko-KR" smtClean="0"/>
              <a:t>| August 2020 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pPr/>
              <a:t>28</a:t>
            </a:fld>
            <a:endParaRPr lang="ko-KR" alt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3381170" y="3665855"/>
            <a:ext cx="8703273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050" name="Picture 2" descr="C:\Users\Administrator\Desktop\KakaoTalk_20200811_162359206_0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391" y="259492"/>
            <a:ext cx="5460874" cy="6397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5620265" y="3868677"/>
            <a:ext cx="445667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로그인 후 추가 페이지로 이동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사업자용 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데이터베이스 추가 요청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가입 후 추가 정보 입력해야만 데이터 추가 가능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권한 부여 전일 경우 정보 수정 페이지로 이동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altLang="ko-KR" dirty="0" smtClean="0"/>
          </a:p>
        </p:txBody>
      </p:sp>
      <p:pic>
        <p:nvPicPr>
          <p:cNvPr id="1026" name="Picture 2" descr="C:\Users\Administrator\Desktop\사업자오류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2835" y="527219"/>
            <a:ext cx="6077928" cy="2318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9708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내용 개체 틀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0" y="2446638"/>
            <a:ext cx="7739906" cy="4353697"/>
          </a:xfr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36846" y="2418874"/>
            <a:ext cx="3100173" cy="965132"/>
          </a:xfrm>
        </p:spPr>
        <p:txBody>
          <a:bodyPr>
            <a:normAutofit/>
          </a:bodyPr>
          <a:lstStyle/>
          <a:p>
            <a:r>
              <a:rPr lang="ko-KR" altLang="en-US" sz="3600" dirty="0" smtClean="0"/>
              <a:t>목록</a:t>
            </a:r>
            <a:endParaRPr lang="ko-KR" altLang="en-US" sz="360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pPr/>
              <a:t>29</a:t>
            </a:fld>
            <a:endParaRPr lang="ko-KR" altLang="en-US"/>
          </a:p>
        </p:txBody>
      </p:sp>
      <p:pic>
        <p:nvPicPr>
          <p:cNvPr id="3074" name="Picture 2" descr="C:\Users\Administrator\Desktop\KakaoTalk_20200811_16235920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3429" y="253212"/>
            <a:ext cx="9053112" cy="6073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336846" y="3525796"/>
            <a:ext cx="363288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dirty="0">
                <a:latin typeface="Adobe 명조 Std M" pitchFamily="18" charset="-127"/>
                <a:ea typeface="Adobe 명조 Std M" pitchFamily="18" charset="-127"/>
              </a:rPr>
              <a:t>관리자용 아이디가 아닐 경우 접근 불가 </a:t>
            </a:r>
            <a:r>
              <a:rPr lang="ko-KR" altLang="en-US" dirty="0" err="1" smtClean="0">
                <a:latin typeface="Adobe 명조 Std M" pitchFamily="18" charset="-127"/>
                <a:ea typeface="Adobe 명조 Std M" pitchFamily="18" charset="-127"/>
              </a:rPr>
              <a:t>알람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관리자용 전체 데이터베이스 리스트 확인 페이지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타이틀 </a:t>
            </a:r>
            <a:r>
              <a:rPr lang="ko-KR" altLang="en-US" dirty="0" err="1" smtClean="0">
                <a:latin typeface="Adobe 명조 Std M" pitchFamily="18" charset="-127"/>
                <a:ea typeface="Adobe 명조 Std M" pitchFamily="18" charset="-127"/>
              </a:rPr>
              <a:t>클릭시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 해당 데이터 수정 페이지로 이동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</p:txBody>
      </p:sp>
      <p:pic>
        <p:nvPicPr>
          <p:cNvPr id="2050" name="Picture 2" descr="C:\Users\Administrator\Desktop\관리자오류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154" y="650787"/>
            <a:ext cx="6265390" cy="1768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직선 연결선 7"/>
          <p:cNvCxnSpPr/>
          <p:nvPr/>
        </p:nvCxnSpPr>
        <p:spPr>
          <a:xfrm>
            <a:off x="1336846" y="3390498"/>
            <a:ext cx="4763735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5966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=""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622637" y="750269"/>
            <a:ext cx="2229678" cy="739269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=""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881070"/>
              <a:ext cx="1576513" cy="4144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latin typeface="Adobe 명조 Std M" pitchFamily="18" charset="-127"/>
                  <a:ea typeface="Adobe 명조 Std M" pitchFamily="18" charset="-127"/>
                </a:rPr>
                <a:t>기획 의도</a:t>
              </a:r>
              <a:endParaRPr lang="en-US" altLang="ko-KR" sz="2000" dirty="0">
                <a:latin typeface="Adobe 명조 Std M" pitchFamily="18" charset="-127"/>
                <a:ea typeface="Adobe 명조 Std M" pitchFamily="18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=""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dobe 명조 Std M" pitchFamily="18" charset="-127"/>
                <a:ea typeface="Adobe 명조 Std M" pitchFamily="18" charset="-127"/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="" xmlns:a16="http://schemas.microsoft.com/office/drawing/2014/main" id="{9C77B2A3-BD20-49CE-81D4-DE2D47A61E55}"/>
              </a:ext>
            </a:extLst>
          </p:cNvPr>
          <p:cNvGrpSpPr/>
          <p:nvPr/>
        </p:nvGrpSpPr>
        <p:grpSpPr>
          <a:xfrm>
            <a:off x="904438" y="2016274"/>
            <a:ext cx="10446826" cy="2985761"/>
            <a:chOff x="5203632" y="2572002"/>
            <a:chExt cx="5277678" cy="2740741"/>
          </a:xfrm>
        </p:grpSpPr>
        <p:sp>
          <p:nvSpPr>
            <p:cNvPr id="10" name="직사각형 9">
              <a:extLst>
                <a:ext uri="{FF2B5EF4-FFF2-40B4-BE49-F238E27FC236}">
                  <a16:creationId xmlns="" xmlns:a16="http://schemas.microsoft.com/office/drawing/2014/main" id="{3FD54E8B-319E-49A7-943F-3759933F4521}"/>
                </a:ext>
              </a:extLst>
            </p:cNvPr>
            <p:cNvSpPr/>
            <p:nvPr/>
          </p:nvSpPr>
          <p:spPr>
            <a:xfrm>
              <a:off x="5203632" y="2911328"/>
              <a:ext cx="5277678" cy="2401415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 algn="ctr"/>
              <a:r>
                <a:rPr lang="ko-KR" altLang="en-US" sz="3600" dirty="0">
                  <a:latin typeface="Adobe 명조 Std M" pitchFamily="18" charset="-127"/>
                  <a:ea typeface="Adobe 명조 Std M" pitchFamily="18" charset="-127"/>
                </a:rPr>
                <a:t>전시</a:t>
              </a:r>
              <a:r>
                <a:rPr lang="en-US" altLang="ko-KR" sz="3600" dirty="0">
                  <a:latin typeface="Adobe 명조 Std M" pitchFamily="18" charset="-127"/>
                  <a:ea typeface="Adobe 명조 Std M" pitchFamily="18" charset="-127"/>
                </a:rPr>
                <a:t>,</a:t>
              </a:r>
              <a:r>
                <a:rPr lang="ko-KR" altLang="en-US" sz="3600" dirty="0">
                  <a:latin typeface="Adobe 명조 Std M" pitchFamily="18" charset="-127"/>
                  <a:ea typeface="Adobe 명조 Std M" pitchFamily="18" charset="-127"/>
                </a:rPr>
                <a:t>공연 등의</a:t>
              </a:r>
              <a:endParaRPr lang="en-US" altLang="ko-KR" sz="3600" dirty="0">
                <a:latin typeface="Adobe 명조 Std M" pitchFamily="18" charset="-127"/>
                <a:ea typeface="Adobe 명조 Std M" pitchFamily="18" charset="-127"/>
              </a:endParaRPr>
            </a:p>
            <a:p>
              <a:pPr algn="ctr"/>
              <a:r>
                <a:rPr lang="ko-KR" altLang="en-US" sz="3600" dirty="0">
                  <a:latin typeface="Adobe 명조 Std M" pitchFamily="18" charset="-127"/>
                  <a:ea typeface="Adobe 명조 Std M" pitchFamily="18" charset="-127"/>
                </a:rPr>
                <a:t>문화 컨텐츠와 관련된 정보를 </a:t>
              </a:r>
              <a:endParaRPr lang="en-US" altLang="ko-KR" sz="3600" dirty="0">
                <a:latin typeface="Adobe 명조 Std M" pitchFamily="18" charset="-127"/>
                <a:ea typeface="Adobe 명조 Std M" pitchFamily="18" charset="-127"/>
              </a:endParaRPr>
            </a:p>
            <a:p>
              <a:pPr algn="ctr"/>
              <a:r>
                <a:rPr lang="ko-KR" altLang="en-US" sz="3600" dirty="0">
                  <a:latin typeface="Adobe 명조 Std M" pitchFamily="18" charset="-127"/>
                  <a:ea typeface="Adobe 명조 Std M" pitchFamily="18" charset="-127"/>
                </a:rPr>
                <a:t>사용자가 쉽게 얻고</a:t>
              </a:r>
              <a:r>
                <a:rPr lang="en-US" altLang="ko-KR" sz="3600" dirty="0">
                  <a:latin typeface="Adobe 명조 Std M" pitchFamily="18" charset="-127"/>
                  <a:ea typeface="Adobe 명조 Std M" pitchFamily="18" charset="-127"/>
                </a:rPr>
                <a:t>, </a:t>
              </a:r>
            </a:p>
            <a:p>
              <a:pPr algn="ctr"/>
              <a:r>
                <a:rPr lang="ko-KR" altLang="en-US" sz="3600" dirty="0">
                  <a:latin typeface="Adobe 명조 Std M" pitchFamily="18" charset="-127"/>
                  <a:ea typeface="Adobe 명조 Std M" pitchFamily="18" charset="-127"/>
                </a:rPr>
                <a:t>이용할 수 있게끔</a:t>
              </a:r>
              <a:r>
                <a:rPr lang="en-US" altLang="ko-KR" sz="3600" dirty="0">
                  <a:latin typeface="Adobe 명조 Std M" pitchFamily="18" charset="-127"/>
                  <a:ea typeface="Adobe 명조 Std M" pitchFamily="18" charset="-127"/>
                </a:rPr>
                <a:t> </a:t>
              </a:r>
              <a:r>
                <a:rPr lang="ko-KR" altLang="en-US" sz="3600" dirty="0">
                  <a:latin typeface="Adobe 명조 Std M" pitchFamily="18" charset="-127"/>
                  <a:ea typeface="Adobe 명조 Std M" pitchFamily="18" charset="-127"/>
                </a:rPr>
                <a:t>다양한 서비스 제공</a:t>
              </a:r>
            </a:p>
            <a:p>
              <a:pPr algn="ctr"/>
              <a:endParaRPr lang="ko-KR" altLang="en-US" sz="2000" dirty="0">
                <a:latin typeface="Adobe 명조 Std M" pitchFamily="18" charset="-127"/>
                <a:ea typeface="Adobe 명조 Std M" pitchFamily="18" charset="-127"/>
              </a:endParaRPr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="" xmlns:a16="http://schemas.microsoft.com/office/drawing/2014/main" id="{D5BA412A-6177-4533-A556-69DED86393E9}"/>
                </a:ext>
              </a:extLst>
            </p:cNvPr>
            <p:cNvCxnSpPr>
              <a:cxnSpLocks/>
            </p:cNvCxnSpPr>
            <p:nvPr/>
          </p:nvCxnSpPr>
          <p:spPr>
            <a:xfrm>
              <a:off x="5295072" y="2572002"/>
              <a:ext cx="5094798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 smtClean="0"/>
              <a:t>인천직업능력교육원 팀 프로젝트 </a:t>
            </a:r>
            <a:r>
              <a:rPr lang="en-US" altLang="ko-KR" smtClean="0"/>
              <a:t>| August 2020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20003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600" dirty="0" smtClean="0"/>
              <a:t>작성한 아이템</a:t>
            </a:r>
            <a:endParaRPr lang="ko-KR" altLang="en-US" sz="360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 smtClean="0"/>
              <a:t>인천직업능력교육원 팀 프로젝트 </a:t>
            </a:r>
            <a:r>
              <a:rPr lang="en-US" altLang="ko-KR" smtClean="0"/>
              <a:t>| August 2020 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pPr/>
              <a:t>30</a:t>
            </a:fld>
            <a:endParaRPr lang="ko-KR" altLang="en-US"/>
          </a:p>
        </p:txBody>
      </p:sp>
      <p:pic>
        <p:nvPicPr>
          <p:cNvPr id="5122" name="Picture 2" descr="C:\Users\Administrator\Desktop\KakaoTalk_20200811_162359206_0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606" y="1772770"/>
            <a:ext cx="11271857" cy="1917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직선 연결선 6"/>
          <p:cNvCxnSpPr/>
          <p:nvPr/>
        </p:nvCxnSpPr>
        <p:spPr>
          <a:xfrm>
            <a:off x="259493" y="1408687"/>
            <a:ext cx="11141675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374607" y="2611395"/>
            <a:ext cx="446100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사업자용 추가한 데이터 확인 페이지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타이틀 </a:t>
            </a:r>
            <a:r>
              <a:rPr lang="ko-KR" altLang="en-US" dirty="0" err="1" smtClean="0">
                <a:latin typeface="Adobe 명조 Std M" pitchFamily="18" charset="-127"/>
                <a:ea typeface="Adobe 명조 Std M" pitchFamily="18" charset="-127"/>
              </a:rPr>
              <a:t>클릭시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 해당 데이터 수정 페이지로 이동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pPr marL="285750" indent="-285750">
              <a:buFont typeface="Arial" pitchFamily="34" charset="0"/>
              <a:buChar char="•"/>
            </a:pPr>
            <a:endParaRPr lang="ko-KR" altLang="en-US" dirty="0">
              <a:latin typeface="Adobe 명조 Std M" pitchFamily="18" charset="-127"/>
              <a:ea typeface="Adobe 명조 Std 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7566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 smtClean="0"/>
              <a:t>인천직업능력교육원 팀 프로젝트 </a:t>
            </a:r>
            <a:r>
              <a:rPr lang="en-US" altLang="ko-KR" smtClean="0"/>
              <a:t>| August 2020 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pPr/>
              <a:t>31</a:t>
            </a:fld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5760564" y="1998083"/>
            <a:ext cx="48685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데이터베이스 수정 페이지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데이터베이스에 저장 된 내용 자동 입력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필수 입력사항 </a:t>
            </a:r>
            <a:r>
              <a:rPr lang="ko-KR" altLang="en-US" dirty="0" err="1" smtClean="0">
                <a:latin typeface="Adobe 명조 Std M" pitchFamily="18" charset="-127"/>
                <a:ea typeface="Adobe 명조 Std M" pitchFamily="18" charset="-127"/>
              </a:rPr>
              <a:t>미기재시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 혹은 입력 </a:t>
            </a:r>
            <a:r>
              <a:rPr lang="ko-KR" altLang="en-US" dirty="0" err="1" smtClean="0">
                <a:latin typeface="Adobe 명조 Std M" pitchFamily="18" charset="-127"/>
                <a:ea typeface="Adobe 명조 Std M" pitchFamily="18" charset="-127"/>
              </a:rPr>
              <a:t>오류시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 수정 불가 </a:t>
            </a:r>
            <a:r>
              <a:rPr lang="ko-KR" altLang="en-US" dirty="0" err="1" smtClean="0">
                <a:latin typeface="Adobe 명조 Std M" pitchFamily="18" charset="-127"/>
                <a:ea typeface="Adobe 명조 Std M" pitchFamily="18" charset="-127"/>
              </a:rPr>
              <a:t>알람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</p:txBody>
      </p:sp>
      <p:pic>
        <p:nvPicPr>
          <p:cNvPr id="1026" name="Picture 2" descr="C:\Users\Administrator\Desktop\관리자용db수정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038" y="230659"/>
            <a:ext cx="5272216" cy="6149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5760565" y="741405"/>
            <a:ext cx="3688235" cy="1039222"/>
          </a:xfrm>
        </p:spPr>
        <p:txBody>
          <a:bodyPr>
            <a:normAutofit/>
          </a:bodyPr>
          <a:lstStyle/>
          <a:p>
            <a:r>
              <a:rPr lang="ko-KR" altLang="en-US" sz="3600" dirty="0" smtClean="0"/>
              <a:t>데이터 수</a:t>
            </a:r>
            <a:r>
              <a:rPr lang="ko-KR" altLang="en-US" sz="3600" dirty="0"/>
              <a:t>정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5760565" y="1780627"/>
            <a:ext cx="4763735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3949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600" dirty="0" smtClean="0"/>
              <a:t>사업자 개인정보 수정</a:t>
            </a:r>
            <a:endParaRPr lang="ko-KR" altLang="en-US" sz="360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pPr/>
              <a:t>32</a:t>
            </a:fld>
            <a:endParaRPr lang="ko-KR" altLang="en-US"/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 smtClean="0"/>
              <a:t>인천직업능력교육원 팀 프로젝트 </a:t>
            </a:r>
            <a:r>
              <a:rPr lang="en-US" altLang="ko-KR" smtClean="0"/>
              <a:t>| August 2020 </a:t>
            </a:r>
            <a:endParaRPr lang="ko-KR" altLang="en-US"/>
          </a:p>
        </p:txBody>
      </p:sp>
      <p:pic>
        <p:nvPicPr>
          <p:cNvPr id="1027" name="Picture 3" descr="C:\Users\Administrator\Desktop\KakaoTalk_20200811_162359206_0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493" y="1645174"/>
            <a:ext cx="10945004" cy="3264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직선 연결선 8"/>
          <p:cNvCxnSpPr/>
          <p:nvPr/>
        </p:nvCxnSpPr>
        <p:spPr>
          <a:xfrm>
            <a:off x="259493" y="1408687"/>
            <a:ext cx="11141675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259493" y="2428271"/>
            <a:ext cx="51187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사업자용 개인정보 추가 및 수정 페이지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개인정보 최초 </a:t>
            </a:r>
            <a:r>
              <a:rPr lang="ko-KR" altLang="en-US" dirty="0" err="1" smtClean="0">
                <a:latin typeface="Adobe 명조 Std M" pitchFamily="18" charset="-127"/>
                <a:ea typeface="Adobe 명조 Std M" pitchFamily="18" charset="-127"/>
              </a:rPr>
              <a:t>추가시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 데이터 추가 권한 부여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59367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8C8FCD74-879C-42EB-8E54-8521F532144E}"/>
              </a:ext>
            </a:extLst>
          </p:cNvPr>
          <p:cNvSpPr txBox="1"/>
          <p:nvPr/>
        </p:nvSpPr>
        <p:spPr>
          <a:xfrm>
            <a:off x="4625886" y="2693849"/>
            <a:ext cx="319350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감사합니</a:t>
            </a:r>
            <a:r>
              <a:rPr lang="ko-KR" altLang="en-US" sz="4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다</a:t>
            </a:r>
            <a:r>
              <a:rPr lang="en-US" altLang="ko-KR" sz="4400" dirty="0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endParaRPr lang="ko-KR" altLang="en-US" sz="44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8503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621409" y="2187019"/>
            <a:ext cx="8855697" cy="3914530"/>
          </a:xfrm>
        </p:spPr>
        <p:txBody>
          <a:bodyPr/>
          <a:lstStyle/>
          <a:p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현재 진행중인 전시</a:t>
            </a:r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/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공연 정보 안내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공개 예정인 정보 별도로 공개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관심 아이템 저장 가능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r>
              <a:rPr lang="ko-KR" altLang="en-US" dirty="0" err="1" smtClean="0">
                <a:latin typeface="Adobe 명조 Std M" pitchFamily="18" charset="-127"/>
                <a:ea typeface="Adobe 명조 Std M" pitchFamily="18" charset="-127"/>
              </a:rPr>
              <a:t>댓글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 및 공유</a:t>
            </a:r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, 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좋아요 기능을 이용한 </a:t>
            </a:r>
            <a:r>
              <a:rPr lang="en-US" altLang="ko-KR" dirty="0" err="1" smtClean="0">
                <a:latin typeface="Adobe 명조 Std M" pitchFamily="18" charset="-127"/>
                <a:ea typeface="Adobe 명조 Std M" pitchFamily="18" charset="-127"/>
              </a:rPr>
              <a:t>sns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서비스 제공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r>
              <a:rPr lang="ko-KR" altLang="en-US" dirty="0" err="1" smtClean="0">
                <a:latin typeface="Adobe 명조 Std M" pitchFamily="18" charset="-127"/>
                <a:ea typeface="Adobe 명조 Std M" pitchFamily="18" charset="-127"/>
              </a:rPr>
              <a:t>푸쉬알람을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 통한 실시간 정보 제공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태그를 이용해 체계화된 정보 제공</a:t>
            </a:r>
            <a:endParaRPr lang="ko-KR" altLang="en-US" dirty="0">
              <a:latin typeface="Adobe 명조 Std M" pitchFamily="18" charset="-127"/>
              <a:ea typeface="Adobe 명조 Std M" pitchFamily="18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 flipV="1">
            <a:off x="897924" y="1795849"/>
            <a:ext cx="9588844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6" name="그룹 5">
            <a:extLst>
              <a:ext uri="{FF2B5EF4-FFF2-40B4-BE49-F238E27FC236}">
                <a16:creationId xmlns=""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7130529" y="658647"/>
            <a:ext cx="3356239" cy="687246"/>
            <a:chOff x="640080" y="-971550"/>
            <a:chExt cx="1660746" cy="765810"/>
          </a:xfrm>
        </p:grpSpPr>
        <p:sp>
          <p:nvSpPr>
            <p:cNvPr id="7" name="TextBox 6">
              <a:extLst>
                <a:ext uri="{FF2B5EF4-FFF2-40B4-BE49-F238E27FC236}">
                  <a16:creationId xmlns=""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881070"/>
              <a:ext cx="1576513" cy="44584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2000" dirty="0">
                  <a:latin typeface="Adobe 명조 Std M" pitchFamily="18" charset="-127"/>
                  <a:ea typeface="Adobe 명조 Std M" pitchFamily="18" charset="-127"/>
                </a:rPr>
                <a:t>제공 서비스 안내</a:t>
              </a:r>
              <a:endParaRPr lang="en-US" altLang="ko-KR" sz="2000" dirty="0">
                <a:latin typeface="Adobe 명조 Std M" pitchFamily="18" charset="-127"/>
                <a:ea typeface="Adobe 명조 Std M" pitchFamily="18" charset="-127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=""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ko-KR" altLang="en-US">
                <a:latin typeface="Adobe 명조 Std M" pitchFamily="18" charset="-127"/>
                <a:ea typeface="Adobe 명조 Std M" pitchFamily="18" charset="-127"/>
              </a:endParaRPr>
            </a:p>
          </p:txBody>
        </p:sp>
      </p:grp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pPr/>
              <a:t>4</a:t>
            </a:fld>
            <a:endParaRPr lang="ko-KR" altLang="en-US"/>
          </a:p>
        </p:txBody>
      </p:sp>
      <p:sp>
        <p:nvSpPr>
          <p:cNvPr id="11" name="날짜 개체 틀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 smtClean="0">
                <a:latin typeface="Adobe 명조 Std M" pitchFamily="18" charset="-127"/>
              </a:rPr>
              <a:t>인천직업능력교육원 팀 프로젝트 </a:t>
            </a:r>
            <a:r>
              <a:rPr lang="en-US" altLang="ko-KR" smtClean="0">
                <a:latin typeface="Adobe 명조 Std M" pitchFamily="18" charset="-127"/>
              </a:rPr>
              <a:t>| August 2020 </a:t>
            </a:r>
            <a:endParaRPr lang="ko-KR" altLang="en-US" dirty="0">
              <a:latin typeface="Adobe 명조 Std 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66746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996778" y="1693827"/>
            <a:ext cx="9687698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API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를 이용하여 데이터 수집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pPr marL="514350" indent="-514350">
              <a:buFont typeface="+mj-lt"/>
              <a:buAutoNum type="arabicPeriod"/>
            </a:pP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수집한 데이터를 </a:t>
            </a:r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firebase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에 저장</a:t>
            </a:r>
            <a:endParaRPr lang="en-US" altLang="ko-KR" dirty="0">
              <a:latin typeface="Adobe 명조 Std M" pitchFamily="18" charset="-127"/>
              <a:ea typeface="Adobe 명조 Std M" pitchFamily="18" charset="-127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ko-KR" dirty="0">
                <a:latin typeface="Adobe 명조 Std M" pitchFamily="18" charset="-127"/>
                <a:ea typeface="Adobe 명조 Std M" pitchFamily="18" charset="-127"/>
              </a:rPr>
              <a:t>Firebase </a:t>
            </a:r>
            <a:r>
              <a:rPr lang="ko-KR" altLang="en-US" dirty="0">
                <a:latin typeface="Adobe 명조 Std M" pitchFamily="18" charset="-127"/>
                <a:ea typeface="Adobe 명조 Std M" pitchFamily="18" charset="-127"/>
              </a:rPr>
              <a:t>인증 시스템을 이용한 사용자 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                   로그인 완성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pPr marL="514350" indent="-514350">
              <a:buFont typeface="+mj-lt"/>
              <a:buAutoNum type="arabicPeriod"/>
            </a:pP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데이터 베이스와 연동하여 </a:t>
            </a:r>
            <a:r>
              <a:rPr lang="ko-KR" altLang="en-US" dirty="0" err="1" smtClean="0">
                <a:latin typeface="Adobe 명조 Std M" pitchFamily="18" charset="-127"/>
                <a:ea typeface="Adobe 명조 Std M" pitchFamily="18" charset="-127"/>
              </a:rPr>
              <a:t>안드로이드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 </a:t>
            </a:r>
            <a:r>
              <a:rPr lang="ko-KR" altLang="en-US" dirty="0" err="1" smtClean="0">
                <a:latin typeface="Adobe 명조 Std M" pitchFamily="18" charset="-127"/>
                <a:ea typeface="Adobe 명조 Std M" pitchFamily="18" charset="-127"/>
              </a:rPr>
              <a:t>앱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 제작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pPr marL="514350" indent="-514350">
              <a:buFont typeface="+mj-lt"/>
              <a:buAutoNum type="arabicPeriod"/>
            </a:pP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데이터 베이스와 연동하여 웹 애플리케이션 제작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pPr marL="514350" indent="-514350">
              <a:buFont typeface="+mj-lt"/>
              <a:buAutoNum type="arabicPeriod"/>
            </a:pP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웹 </a:t>
            </a:r>
            <a:r>
              <a:rPr lang="ko-KR" altLang="en-US" dirty="0" err="1" smtClean="0">
                <a:latin typeface="Adobe 명조 Std M" pitchFamily="18" charset="-127"/>
                <a:ea typeface="Adobe 명조 Std M" pitchFamily="18" charset="-127"/>
              </a:rPr>
              <a:t>크롤링을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 이용한 데이터베이스 강화 시도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pPr marL="514350" indent="-514350">
              <a:buFont typeface="+mj-lt"/>
              <a:buAutoNum type="arabicPeriod"/>
            </a:pPr>
            <a:r>
              <a:rPr lang="ko-KR" altLang="en-US" dirty="0" err="1" smtClean="0">
                <a:latin typeface="Adobe 명조 Std M" pitchFamily="18" charset="-127"/>
                <a:ea typeface="Adobe 명조 Std M" pitchFamily="18" charset="-127"/>
              </a:rPr>
              <a:t>깃허브를</a:t>
            </a:r>
            <a:r>
              <a:rPr lang="ko-KR" altLang="en-US" dirty="0">
                <a:latin typeface="Adobe 명조 Std M" pitchFamily="18" charset="-127"/>
                <a:ea typeface="Adobe 명조 Std M" pitchFamily="18" charset="-127"/>
              </a:rPr>
              <a:t> 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통한 프로젝트 관리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pPr marL="514350" indent="-514350">
              <a:buFont typeface="+mj-lt"/>
              <a:buAutoNum type="arabicPeriod"/>
            </a:pP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=""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559232" y="636388"/>
            <a:ext cx="3356239" cy="687246"/>
            <a:chOff x="640080" y="-971550"/>
            <a:chExt cx="1660746" cy="765810"/>
          </a:xfrm>
        </p:grpSpPr>
        <p:sp>
          <p:nvSpPr>
            <p:cNvPr id="5" name="TextBox 4">
              <a:extLst>
                <a:ext uri="{FF2B5EF4-FFF2-40B4-BE49-F238E27FC236}">
                  <a16:creationId xmlns=""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881070"/>
              <a:ext cx="1576513" cy="44584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latin typeface="Adobe 명조 Std M" pitchFamily="18" charset="-127"/>
                  <a:ea typeface="Adobe 명조 Std M" pitchFamily="18" charset="-127"/>
                </a:rPr>
                <a:t>진행 과정</a:t>
              </a:r>
              <a:endParaRPr lang="en-US" altLang="ko-KR" sz="2000" dirty="0">
                <a:latin typeface="Adobe 명조 Std M" pitchFamily="18" charset="-127"/>
                <a:ea typeface="Adobe 명조 Std M" pitchFamily="18" charset="-127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=""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>
                <a:latin typeface="Adobe 명조 Std M" pitchFamily="18" charset="-127"/>
                <a:ea typeface="Adobe 명조 Std M" pitchFamily="18" charset="-127"/>
              </a:endParaRPr>
            </a:p>
          </p:txBody>
        </p:sp>
      </p:grpSp>
      <p:cxnSp>
        <p:nvCxnSpPr>
          <p:cNvPr id="7" name="직선 연결선 6"/>
          <p:cNvCxnSpPr/>
          <p:nvPr/>
        </p:nvCxnSpPr>
        <p:spPr>
          <a:xfrm>
            <a:off x="304800" y="1548721"/>
            <a:ext cx="8559114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슬라이드 번호 개체 틀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pPr/>
              <a:t>5</a:t>
            </a:fld>
            <a:endParaRPr lang="ko-KR" altLang="en-US"/>
          </a:p>
        </p:txBody>
      </p:sp>
      <p:sp>
        <p:nvSpPr>
          <p:cNvPr id="14" name="날짜 개체 틀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 dirty="0" smtClean="0"/>
              <a:t>인천직업능력교육원 팀 프로젝트 </a:t>
            </a:r>
            <a:r>
              <a:rPr lang="en-US" altLang="ko-KR" dirty="0" smtClean="0"/>
              <a:t>| August 2020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05253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제목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 smtClean="0">
                <a:latin typeface="Adobe 명조 Std M" pitchFamily="18" charset="-127"/>
              </a:rPr>
              <a:t>API</a:t>
            </a:r>
            <a:endParaRPr lang="ko-KR" altLang="en-US" dirty="0">
              <a:latin typeface="Adobe 명조 Std 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939114" y="1825625"/>
            <a:ext cx="10414686" cy="4351338"/>
          </a:xfrm>
        </p:spPr>
        <p:txBody>
          <a:bodyPr>
            <a:normAutofit lnSpcReduction="10000"/>
          </a:bodyPr>
          <a:lstStyle/>
          <a:p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문화 데이터 광장의 오픈 </a:t>
            </a:r>
            <a:r>
              <a:rPr lang="en-US" altLang="ko-KR" dirty="0" err="1" smtClean="0">
                <a:latin typeface="Adobe 명조 Std M" pitchFamily="18" charset="-127"/>
                <a:ea typeface="Adobe 명조 Std M" pitchFamily="18" charset="-127"/>
              </a:rPr>
              <a:t>api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사용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r>
              <a:rPr lang="en-US" altLang="ko-KR" dirty="0">
                <a:latin typeface="Adobe 명조 Std M" pitchFamily="18" charset="-127"/>
                <a:ea typeface="Adobe 명조 Std M" pitchFamily="18" charset="-127"/>
                <a:hlinkClick r:id="rId3"/>
              </a:rPr>
              <a:t>https://</a:t>
            </a:r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  <a:hlinkClick r:id="rId3"/>
              </a:rPr>
              <a:t>www.culture.go.kr/data/main/main.do#main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r>
              <a:rPr lang="en-US" altLang="ko-KR" dirty="0" err="1" smtClean="0">
                <a:latin typeface="Adobe 명조 Std M" pitchFamily="18" charset="-127"/>
                <a:ea typeface="Adobe 명조 Std M" pitchFamily="18" charset="-127"/>
              </a:rPr>
              <a:t>Json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파일을 위주로 사용하였으며</a:t>
            </a:r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, xml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파일의 경우 </a:t>
            </a:r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java</a:t>
            </a:r>
            <a:r>
              <a:rPr lang="ko-KR" altLang="en-US" dirty="0" err="1" smtClean="0">
                <a:latin typeface="Adobe 명조 Std M" pitchFamily="18" charset="-127"/>
                <a:ea typeface="Adobe 명조 Std M" pitchFamily="18" charset="-127"/>
              </a:rPr>
              <a:t>앱을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 이용하여 </a:t>
            </a:r>
            <a:r>
              <a:rPr lang="en-US" altLang="ko-KR" dirty="0" err="1" smtClean="0">
                <a:latin typeface="Adobe 명조 Std M" pitchFamily="18" charset="-127"/>
                <a:ea typeface="Adobe 명조 Std M" pitchFamily="18" charset="-127"/>
              </a:rPr>
              <a:t>json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파일로 변환함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r>
              <a:rPr lang="en-US" altLang="ko-KR" dirty="0">
                <a:latin typeface="Adobe 명조 Std M" pitchFamily="18" charset="-127"/>
                <a:ea typeface="Adobe 명조 Std M" pitchFamily="18" charset="-127"/>
              </a:rPr>
              <a:t>Node </a:t>
            </a:r>
            <a:r>
              <a:rPr lang="en-US" altLang="ko-KR" dirty="0" err="1">
                <a:latin typeface="Adobe 명조 Std M" pitchFamily="18" charset="-127"/>
                <a:ea typeface="Adobe 명조 Std M" pitchFamily="18" charset="-127"/>
              </a:rPr>
              <a:t>js</a:t>
            </a:r>
            <a:r>
              <a:rPr lang="ko-KR" altLang="en-US" dirty="0">
                <a:latin typeface="Adobe 명조 Std M" pitchFamily="18" charset="-127"/>
                <a:ea typeface="Adobe 명조 Std M" pitchFamily="18" charset="-127"/>
              </a:rPr>
              <a:t>를 이용해 데이터 베이스에 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업로드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endParaRPr lang="en-US" altLang="ko-KR" dirty="0">
              <a:latin typeface="Adobe 명조 Std M" pitchFamily="18" charset="-127"/>
              <a:ea typeface="Adobe 명조 Std M" pitchFamily="18" charset="-127"/>
            </a:endParaRPr>
          </a:p>
          <a:p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endParaRPr lang="en-US" altLang="ko-KR" dirty="0">
              <a:latin typeface="Adobe 명조 Std M" pitchFamily="18" charset="-127"/>
              <a:ea typeface="Adobe 명조 Std M" pitchFamily="18" charset="-127"/>
            </a:endParaRPr>
          </a:p>
          <a:p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예시</a:t>
            </a:r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:</a:t>
            </a:r>
            <a:endParaRPr lang="en-US" altLang="ko-KR" dirty="0">
              <a:latin typeface="Adobe 명조 Std M" pitchFamily="18" charset="-127"/>
              <a:ea typeface="Adobe 명조 Std M" pitchFamily="18" charset="-127"/>
            </a:endParaRPr>
          </a:p>
          <a:p>
            <a:endParaRPr lang="ko-KR" altLang="en-US" dirty="0">
              <a:latin typeface="Adobe 명조 Std M" pitchFamily="18" charset="-127"/>
              <a:ea typeface="Adobe 명조 Std M" pitchFamily="18" charset="-127"/>
            </a:endParaRPr>
          </a:p>
        </p:txBody>
      </p:sp>
      <p:sp>
        <p:nvSpPr>
          <p:cNvPr id="13" name="날짜 개체 틀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 dirty="0" smtClean="0"/>
              <a:t>인천직업능력교육원 팀 프로젝트 </a:t>
            </a:r>
            <a:r>
              <a:rPr lang="en-US" altLang="ko-KR" dirty="0" smtClean="0"/>
              <a:t>| August 2020 </a:t>
            </a:r>
            <a:endParaRPr lang="ko-KR" altLang="en-US" dirty="0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pPr/>
              <a:t>6</a:t>
            </a:fld>
            <a:endParaRPr lang="ko-KR" altLang="en-US"/>
          </a:p>
        </p:txBody>
      </p:sp>
      <p:cxnSp>
        <p:nvCxnSpPr>
          <p:cNvPr id="8" name="직선 연결선 7"/>
          <p:cNvCxnSpPr/>
          <p:nvPr/>
        </p:nvCxnSpPr>
        <p:spPr>
          <a:xfrm>
            <a:off x="733169" y="1458097"/>
            <a:ext cx="10948085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3216" y="4083280"/>
            <a:ext cx="8688530" cy="25788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89180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600" dirty="0" smtClean="0">
                <a:latin typeface="Adobe 명조 Std M" pitchFamily="18" charset="-127"/>
                <a:ea typeface="Adobe 명조 Std M" pitchFamily="18" charset="-127"/>
              </a:rPr>
              <a:t>데이터 베이스 소개</a:t>
            </a:r>
            <a:endParaRPr lang="ko-KR" altLang="en-US" sz="3600" dirty="0">
              <a:latin typeface="Adobe 명조 Std M" pitchFamily="18" charset="-127"/>
              <a:ea typeface="Adobe 명조 Std 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9236676" cy="4351338"/>
          </a:xfrm>
        </p:spPr>
        <p:txBody>
          <a:bodyPr/>
          <a:lstStyle/>
          <a:p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Google Firebase </a:t>
            </a:r>
            <a:r>
              <a:rPr lang="en-US" altLang="ko-KR" dirty="0" err="1" smtClean="0">
                <a:latin typeface="Adobe 명조 Std M" pitchFamily="18" charset="-127"/>
                <a:ea typeface="Adobe 명조 Std M" pitchFamily="18" charset="-127"/>
              </a:rPr>
              <a:t>Firestore</a:t>
            </a:r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 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기반 실시간 데이터 베이스 사용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자주 변경되는 전시 공연 아이템 및 사용자 </a:t>
            </a:r>
            <a:r>
              <a:rPr lang="en-US" altLang="ko-KR" dirty="0" err="1" smtClean="0">
                <a:latin typeface="Adobe 명조 Std M" pitchFamily="18" charset="-127"/>
                <a:ea typeface="Adobe 명조 Std M" pitchFamily="18" charset="-127"/>
              </a:rPr>
              <a:t>sns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기능을 위해 실시간으로 반영되는 </a:t>
            </a:r>
            <a:r>
              <a:rPr lang="en-US" altLang="ko-KR" dirty="0" err="1" smtClean="0">
                <a:latin typeface="Adobe 명조 Std M" pitchFamily="18" charset="-127"/>
                <a:ea typeface="Adobe 명조 Std M" pitchFamily="18" charset="-127"/>
              </a:rPr>
              <a:t>firestore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사용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All(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전시</a:t>
            </a:r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/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공연 아이템</a:t>
            </a:r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), Users, </a:t>
            </a:r>
            <a:r>
              <a:rPr lang="en-US" altLang="ko-KR" dirty="0" err="1" smtClean="0">
                <a:latin typeface="Adobe 명조 Std M" pitchFamily="18" charset="-127"/>
                <a:ea typeface="Adobe 명조 Std M" pitchFamily="18" charset="-127"/>
              </a:rPr>
              <a:t>BusinessUser</a:t>
            </a:r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 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및 </a:t>
            </a:r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All 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하위의 </a:t>
            </a:r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Comments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까지</a:t>
            </a:r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 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총</a:t>
            </a:r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 4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가지 컬렉션</a:t>
            </a:r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 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생성</a:t>
            </a:r>
            <a:endParaRPr lang="ko-KR" altLang="en-US" dirty="0">
              <a:latin typeface="Adobe 명조 Std M" pitchFamily="18" charset="-127"/>
              <a:ea typeface="Adobe 명조 Std M" pitchFamily="18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453088" y="1408672"/>
            <a:ext cx="10948085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pPr/>
              <a:t>7</a:t>
            </a:fld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 dirty="0" smtClean="0"/>
              <a:t>인천직업능력교육원 팀 프로젝트 </a:t>
            </a:r>
            <a:r>
              <a:rPr lang="en-US" altLang="ko-KR" dirty="0" smtClean="0"/>
              <a:t>| August 2020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05567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=""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13672" y="128079"/>
            <a:ext cx="2229678" cy="739269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=""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881070"/>
              <a:ext cx="1576513" cy="4144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 smtClean="0">
                  <a:latin typeface="Adobe 명조 Std M" pitchFamily="18" charset="-127"/>
                  <a:ea typeface="Adobe 명조 Std M" pitchFamily="18" charset="-127"/>
                </a:rPr>
                <a:t>All</a:t>
              </a: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=""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dobe 명조 Std M" pitchFamily="18" charset="-127"/>
                <a:ea typeface="Adobe 명조 Std M" pitchFamily="18" charset="-127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706566D1-60CB-4C10-9859-0656D082B2B7}"/>
              </a:ext>
            </a:extLst>
          </p:cNvPr>
          <p:cNvSpPr txBox="1"/>
          <p:nvPr/>
        </p:nvSpPr>
        <p:spPr>
          <a:xfrm>
            <a:off x="2578069" y="215423"/>
            <a:ext cx="6693405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Adobe 명조 Std M" pitchFamily="18" charset="-127"/>
                <a:ea typeface="Adobe 명조 Std M" pitchFamily="18" charset="-127"/>
              </a:rPr>
              <a:t>데이터 베이스 구조 </a:t>
            </a:r>
            <a:r>
              <a:rPr lang="en-US" altLang="ko-KR" sz="2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Adobe 명조 Std M" pitchFamily="18" charset="-127"/>
                <a:ea typeface="Adobe 명조 Std M" pitchFamily="18" charset="-127"/>
              </a:rPr>
              <a:t>– </a:t>
            </a:r>
            <a:r>
              <a:rPr lang="ko-KR" altLang="en-US" sz="2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Adobe 명조 Std M" pitchFamily="18" charset="-127"/>
                <a:ea typeface="Adobe 명조 Std M" pitchFamily="18" charset="-127"/>
              </a:rPr>
              <a:t>전시</a:t>
            </a:r>
            <a:r>
              <a:rPr lang="en-US" altLang="ko-KR" sz="2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Adobe 명조 Std M" pitchFamily="18" charset="-127"/>
                <a:ea typeface="Adobe 명조 Std M" pitchFamily="18" charset="-127"/>
              </a:rPr>
              <a:t>/</a:t>
            </a:r>
            <a:r>
              <a:rPr lang="ko-KR" altLang="en-US" sz="2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Adobe 명조 Std M" pitchFamily="18" charset="-127"/>
                <a:ea typeface="Adobe 명조 Std M" pitchFamily="18" charset="-127"/>
              </a:rPr>
              <a:t>공연 아이템</a:t>
            </a:r>
            <a:endParaRPr lang="en-US" altLang="ko-KR" sz="2400" dirty="0" smtClean="0">
              <a:ln>
                <a:solidFill>
                  <a:schemeClr val="tx1">
                    <a:alpha val="30000"/>
                  </a:schemeClr>
                </a:solidFill>
              </a:ln>
              <a:latin typeface="Adobe 명조 Std M" pitchFamily="18" charset="-127"/>
              <a:ea typeface="Adobe 명조 Std M" pitchFamily="18" charset="-127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8699906"/>
              </p:ext>
            </p:extLst>
          </p:nvPr>
        </p:nvGraphicFramePr>
        <p:xfrm>
          <a:off x="1009049" y="1020641"/>
          <a:ext cx="10077368" cy="55575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705264"/>
                <a:gridCol w="3028208"/>
                <a:gridCol w="1362528"/>
                <a:gridCol w="3981368"/>
              </a:tblGrid>
              <a:tr h="1678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항목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설명</a:t>
                      </a:r>
                      <a:endParaRPr lang="en-US" altLang="ko-KR" dirty="0" smtClean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>
                          <a:latin typeface="Adobe 명조 Std M" pitchFamily="18" charset="-127"/>
                          <a:ea typeface="Adobe 명조 Std M" pitchFamily="18" charset="-127"/>
                        </a:rPr>
                        <a:t>자료형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비고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Title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제목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string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Category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전시</a:t>
                      </a:r>
                      <a:r>
                        <a:rPr lang="en-US" altLang="ko-KR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/</a:t>
                      </a:r>
                      <a:r>
                        <a:rPr lang="ko-KR" altLang="en-US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공연 카테고리 분류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 smtClean="0">
                          <a:latin typeface="Adobe 명조 Std M" pitchFamily="18" charset="-127"/>
                          <a:ea typeface="Adobe 명조 Std M" pitchFamily="18" charset="-127"/>
                        </a:rPr>
                        <a:t>Int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101, 102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 smtClean="0">
                          <a:latin typeface="Adobe 명조 Std M" pitchFamily="18" charset="-127"/>
                          <a:ea typeface="Adobe 명조 Std M" pitchFamily="18" charset="-127"/>
                        </a:rPr>
                        <a:t>Start_date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시작일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Timestamp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 smtClean="0">
                          <a:latin typeface="Adobe 명조 Std M" pitchFamily="18" charset="-127"/>
                          <a:ea typeface="Adobe 명조 Std M" pitchFamily="18" charset="-127"/>
                        </a:rPr>
                        <a:t>End_date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종료일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Timestamp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600" dirty="0" smtClean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 smtClean="0">
                          <a:latin typeface="Adobe 명조 Std M" pitchFamily="18" charset="-127"/>
                          <a:ea typeface="Adobe 명조 Std M" pitchFamily="18" charset="-127"/>
                        </a:rPr>
                        <a:t>IsOn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현재 전시</a:t>
                      </a:r>
                      <a:r>
                        <a:rPr lang="en-US" altLang="ko-KR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/</a:t>
                      </a:r>
                      <a:r>
                        <a:rPr lang="ko-KR" altLang="en-US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공연 여부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Boolean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600" dirty="0" smtClean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Venue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장소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String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600" dirty="0" smtClean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Creator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전시</a:t>
                      </a:r>
                      <a:r>
                        <a:rPr lang="en-US" altLang="ko-KR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/</a:t>
                      </a:r>
                      <a:r>
                        <a:rPr lang="ko-KR" altLang="en-US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공연 창작자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String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600" dirty="0" smtClean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 smtClean="0">
                          <a:latin typeface="Adobe 명조 Std M" pitchFamily="18" charset="-127"/>
                          <a:ea typeface="Adobe 명조 Std M" pitchFamily="18" charset="-127"/>
                        </a:rPr>
                        <a:t>Url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홈페이지 주소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String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600" dirty="0" smtClean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Poster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포스터 이미지 주소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String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600" dirty="0" smtClean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Publisher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데이터베이스</a:t>
                      </a:r>
                      <a:r>
                        <a:rPr lang="en-US" altLang="ko-KR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 </a:t>
                      </a:r>
                      <a:r>
                        <a:rPr lang="ko-KR" altLang="en-US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작성자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String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Administrator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 smtClean="0">
                          <a:latin typeface="Adobe 명조 Std M" pitchFamily="18" charset="-127"/>
                          <a:ea typeface="Adobe 명조 Std M" pitchFamily="18" charset="-127"/>
                        </a:rPr>
                        <a:t>Who_liked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좋아요 누른 사용자 아이디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 smtClean="0">
                          <a:latin typeface="Adobe 명조 Std M" pitchFamily="18" charset="-127"/>
                          <a:ea typeface="Adobe 명조 Std M" pitchFamily="18" charset="-127"/>
                        </a:rPr>
                        <a:t>Arraylist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600" dirty="0" smtClean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 smtClean="0">
                          <a:latin typeface="Adobe 명조 Std M" pitchFamily="18" charset="-127"/>
                          <a:ea typeface="Adobe 명조 Std M" pitchFamily="18" charset="-127"/>
                        </a:rPr>
                        <a:t>Favorite_count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좋아요 개수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 smtClean="0">
                          <a:latin typeface="Adobe 명조 Std M" pitchFamily="18" charset="-127"/>
                          <a:ea typeface="Adobe 명조 Std M" pitchFamily="18" charset="-127"/>
                        </a:rPr>
                        <a:t>Int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600" dirty="0" smtClean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Tag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분류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 smtClean="0">
                          <a:latin typeface="Adobe 명조 Std M" pitchFamily="18" charset="-127"/>
                          <a:ea typeface="Adobe 명조 Std M" pitchFamily="18" charset="-127"/>
                        </a:rPr>
                        <a:t>Arraylist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전시</a:t>
                      </a:r>
                      <a:r>
                        <a:rPr lang="en-US" altLang="ko-KR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,</a:t>
                      </a:r>
                      <a:r>
                        <a:rPr lang="ko-KR" altLang="en-US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공연</a:t>
                      </a:r>
                      <a:r>
                        <a:rPr lang="en-US" altLang="ko-KR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,</a:t>
                      </a:r>
                      <a:r>
                        <a:rPr lang="ko-KR" altLang="en-US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어린이</a:t>
                      </a:r>
                      <a:r>
                        <a:rPr lang="en-US" altLang="ko-KR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,</a:t>
                      </a:r>
                      <a:r>
                        <a:rPr lang="ko-KR" altLang="en-US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오페라 등</a:t>
                      </a:r>
                      <a:endParaRPr lang="en-US" altLang="ko-KR" sz="1600" dirty="0" smtClean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Comments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err="1" smtClean="0">
                          <a:latin typeface="Adobe 명조 Std M" pitchFamily="18" charset="-127"/>
                          <a:ea typeface="Adobe 명조 Std M" pitchFamily="18" charset="-127"/>
                        </a:rPr>
                        <a:t>댓글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Collection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하위 </a:t>
                      </a:r>
                      <a:r>
                        <a:rPr lang="ko-KR" altLang="en-US" sz="1600" dirty="0" err="1" smtClean="0">
                          <a:latin typeface="Adobe 명조 Std M" pitchFamily="18" charset="-127"/>
                          <a:ea typeface="Adobe 명조 Std M" pitchFamily="18" charset="-127"/>
                        </a:rPr>
                        <a:t>콜렉션</a:t>
                      </a:r>
                      <a:endParaRPr lang="en-US" altLang="ko-KR" sz="1600" dirty="0" smtClean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9778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pPr/>
              <a:t>9</a:t>
            </a:fld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 smtClean="0"/>
              <a:t>인천직업능력교육원 팀 프로젝트 </a:t>
            </a:r>
            <a:r>
              <a:rPr lang="en-US" altLang="ko-KR" smtClean="0"/>
              <a:t>| August 2020 </a:t>
            </a:r>
            <a:endParaRPr lang="ko-KR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5" y="263279"/>
            <a:ext cx="12065330" cy="63709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12231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933</TotalTime>
  <Words>922</Words>
  <Application>Microsoft Office PowerPoint</Application>
  <PresentationFormat>사용자 지정</PresentationFormat>
  <Paragraphs>328</Paragraphs>
  <Slides>33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40" baseType="lpstr">
      <vt:lpstr>굴림</vt:lpstr>
      <vt:lpstr>Arial</vt:lpstr>
      <vt:lpstr>맑은 고딕</vt:lpstr>
      <vt:lpstr>Adobe 명조 Std M</vt:lpstr>
      <vt:lpstr>KoPub돋움체 Bold</vt:lpstr>
      <vt:lpstr>KoPub돋움체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API</vt:lpstr>
      <vt:lpstr>데이터 베이스 소개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사용자 인증 시스템</vt:lpstr>
      <vt:lpstr>PowerPoint 프레젠테이션</vt:lpstr>
      <vt:lpstr>Git hub</vt:lpstr>
      <vt:lpstr>실제 앱 구현 소개              안드로이드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실제 앱 구현 소개                   웹</vt:lpstr>
      <vt:lpstr>로그인/로그아웃</vt:lpstr>
      <vt:lpstr>데이터 추가</vt:lpstr>
      <vt:lpstr>목록</vt:lpstr>
      <vt:lpstr>작성한 아이템</vt:lpstr>
      <vt:lpstr>데이터 수정</vt:lpstr>
      <vt:lpstr>사업자 개인정보 수정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user6616</dc:creator>
  <cp:lastModifiedBy>Registered User</cp:lastModifiedBy>
  <cp:revision>350</cp:revision>
  <dcterms:created xsi:type="dcterms:W3CDTF">2017-11-16T00:50:54Z</dcterms:created>
  <dcterms:modified xsi:type="dcterms:W3CDTF">2020-08-19T00:39:20Z</dcterms:modified>
</cp:coreProperties>
</file>